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4BDB-BC61-42BA-9527-3F6CC68EF873}" type="datetimeFigureOut">
              <a:rPr lang="en-US" smtClean="0"/>
              <a:pPr/>
              <a:t>11/14/2010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A84B-6EAD-45CC-8529-BCDEEE1D8A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To Shoot an Elephant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Storyboard by: </a:t>
            </a:r>
            <a:r>
              <a:rPr lang="en-US" dirty="0" err="1" smtClean="0"/>
              <a:t>Kody</a:t>
            </a:r>
            <a:r>
              <a:rPr lang="en-US" dirty="0" smtClean="0"/>
              <a:t> Everson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90500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#9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 You see the Elephant lying on the ground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</a:t>
            </a:r>
            <a:r>
              <a:rPr lang="en-US" dirty="0" smtClean="0"/>
              <a:t>:  Long Shot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</a:t>
            </a:r>
            <a:r>
              <a:rPr lang="en-US" dirty="0" smtClean="0"/>
              <a:t>: High 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 Elephant in Pain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 High Key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2" name="il_fi" descr="http://www.wideopenspace.co.uk/animation-tutorial/media/images/mintycool-storyboard.png"/>
          <p:cNvPicPr/>
          <p:nvPr/>
        </p:nvPicPr>
        <p:blipFill>
          <a:blip r:embed="rId2" cstate="print"/>
          <a:srcRect l="66815" t="49254" b="24179"/>
          <a:stretch>
            <a:fillRect/>
          </a:stretch>
        </p:blipFill>
        <p:spPr bwMode="auto">
          <a:xfrm>
            <a:off x="3048000" y="1676400"/>
            <a:ext cx="3705225" cy="221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482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 Zooms towards head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#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685800"/>
            <a:ext cx="490220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52400"/>
            <a:ext cx="1905000" cy="42473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#10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 Up close to Elephants head to see its pain and suffering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352800"/>
            <a:ext cx="1676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</a:t>
            </a:r>
            <a:r>
              <a:rPr lang="en-US" dirty="0" smtClean="0"/>
              <a:t>: Close-up (Elephant’s Head)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</a:t>
            </a:r>
            <a:r>
              <a:rPr lang="en-US" dirty="0" smtClean="0"/>
              <a:t>: High 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 </a:t>
            </a:r>
          </a:p>
          <a:p>
            <a:r>
              <a:rPr lang="en-US" dirty="0" smtClean="0"/>
              <a:t>Elephant Noise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 High Key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2" name="il_fi" descr="http://www.wideopenspace.co.uk/animation-tutorial/media/images/mintycool-storyboard.png"/>
          <p:cNvPicPr/>
          <p:nvPr/>
        </p:nvPicPr>
        <p:blipFill>
          <a:blip r:embed="rId2" cstate="print"/>
          <a:srcRect l="66815" t="49254" b="24179"/>
          <a:stretch>
            <a:fillRect/>
          </a:stretch>
        </p:blipFill>
        <p:spPr bwMode="auto">
          <a:xfrm>
            <a:off x="3048000" y="1676400"/>
            <a:ext cx="3705225" cy="221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48200" y="5181600"/>
            <a:ext cx="24384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 Zoom towards Eye then fades to black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#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81000"/>
            <a:ext cx="499110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1"/>
            <a:ext cx="19050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#1</a:t>
            </a:r>
            <a:endParaRPr lang="en-US" dirty="0" smtClean="0"/>
          </a:p>
          <a:p>
            <a:r>
              <a:rPr lang="en-US" dirty="0" smtClean="0"/>
              <a:t>Action Description:</a:t>
            </a:r>
          </a:p>
          <a:p>
            <a:r>
              <a:rPr lang="en-US" dirty="0" smtClean="0"/>
              <a:t>A map of where the story takes place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37338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Framing: Establishing shot</a:t>
            </a:r>
            <a:endParaRPr lang="en-US" dirty="0"/>
          </a:p>
          <a:p>
            <a:r>
              <a:rPr lang="en-US" dirty="0" smtClean="0"/>
              <a:t>Angle: High 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</a:t>
            </a:r>
          </a:p>
          <a:p>
            <a:r>
              <a:rPr lang="en-US" dirty="0" smtClean="0"/>
              <a:t>Cultural Music</a:t>
            </a:r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High Key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</a:t>
            </a:r>
          </a:p>
          <a:p>
            <a:r>
              <a:rPr lang="en-US" dirty="0" smtClean="0"/>
              <a:t>Fade-out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#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228600"/>
            <a:ext cx="3562834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1905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#2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You see a destroyed city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7338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Framing: Establishing Shot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Angle: Eye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Crying and screaming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Lighting: High Key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" name="il_fi" descr="http://www.wideopenspace.co.uk/animation-tutorial/media/images/mintycool-storyboard.png"/>
          <p:cNvPicPr/>
          <p:nvPr/>
        </p:nvPicPr>
        <p:blipFill>
          <a:blip r:embed="rId2" cstate="print"/>
          <a:srcRect l="33408" r="34298" b="75224"/>
          <a:stretch>
            <a:fillRect/>
          </a:stretch>
        </p:blipFill>
        <p:spPr bwMode="auto">
          <a:xfrm>
            <a:off x="3200400" y="1371600"/>
            <a:ext cx="367745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6482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</a:t>
            </a:r>
          </a:p>
          <a:p>
            <a:r>
              <a:rPr lang="en-US" dirty="0" smtClean="0"/>
              <a:t>Pan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#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914400"/>
            <a:ext cx="4762500" cy="368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1905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#3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You see a running Elephant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038600"/>
            <a:ext cx="16764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</a:t>
            </a:r>
            <a:r>
              <a:rPr lang="en-US" dirty="0" smtClean="0"/>
              <a:t>: Long Shot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Angle: Eye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</a:t>
            </a:r>
          </a:p>
          <a:p>
            <a:r>
              <a:rPr lang="en-US" dirty="0" smtClean="0"/>
              <a:t>Elephant Noises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 High Key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2" name="il_fi" descr="http://www.wideopenspace.co.uk/animation-tutorial/media/images/mintycool-storyboard.png"/>
          <p:cNvPicPr/>
          <p:nvPr/>
        </p:nvPicPr>
        <p:blipFill>
          <a:blip r:embed="rId2" cstate="print"/>
          <a:srcRect l="66815" b="74925"/>
          <a:stretch>
            <a:fillRect/>
          </a:stretch>
        </p:blipFill>
        <p:spPr bwMode="auto">
          <a:xfrm>
            <a:off x="2786062" y="2422163"/>
            <a:ext cx="3571875" cy="2013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48200" y="5181600"/>
            <a:ext cx="24384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</a:t>
            </a:r>
          </a:p>
          <a:p>
            <a:r>
              <a:rPr lang="en-US" dirty="0" smtClean="0"/>
              <a:t>Dolly/Tracking and Shot-Reverse-Shot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#3.jpg"/>
          <p:cNvPicPr>
            <a:picLocks noChangeAspect="1"/>
          </p:cNvPicPr>
          <p:nvPr/>
        </p:nvPicPr>
        <p:blipFill>
          <a:blip r:embed="rId3" cstate="print"/>
          <a:srcRect b="2913"/>
          <a:stretch>
            <a:fillRect/>
          </a:stretch>
        </p:blipFill>
        <p:spPr>
          <a:xfrm>
            <a:off x="2743200" y="762000"/>
            <a:ext cx="49403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1905000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#4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 The main Character grabs a gun and gets ready to chase the Elephant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886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</a:t>
            </a:r>
            <a:r>
              <a:rPr lang="en-US" dirty="0" smtClean="0"/>
              <a:t>: Medium Shot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</a:t>
            </a:r>
            <a:r>
              <a:rPr lang="en-US" dirty="0" smtClean="0"/>
              <a:t>: Low 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 </a:t>
            </a:r>
          </a:p>
          <a:p>
            <a:r>
              <a:rPr lang="en-US" dirty="0" smtClean="0"/>
              <a:t>Dramatic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 High Key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" name="il_fi" descr="http://www.wideopenspace.co.uk/animation-tutorial/media/images/mintycool-storyboard.png"/>
          <p:cNvPicPr/>
          <p:nvPr/>
        </p:nvPicPr>
        <p:blipFill>
          <a:blip r:embed="rId2" cstate="print"/>
          <a:srcRect t="24477" r="66815" b="49851"/>
          <a:stretch>
            <a:fillRect/>
          </a:stretch>
        </p:blipFill>
        <p:spPr bwMode="auto">
          <a:xfrm>
            <a:off x="2895600" y="1828800"/>
            <a:ext cx="349855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6482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</a:t>
            </a:r>
          </a:p>
          <a:p>
            <a:r>
              <a:rPr lang="en-US" dirty="0" smtClean="0"/>
              <a:t>Shot-Reverse-Shot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#4.jpg"/>
          <p:cNvPicPr>
            <a:picLocks noChangeAspect="1"/>
          </p:cNvPicPr>
          <p:nvPr/>
        </p:nvPicPr>
        <p:blipFill>
          <a:blip r:embed="rId3" cstate="print"/>
          <a:srcRect l="1554" t="1993"/>
          <a:stretch>
            <a:fillRect/>
          </a:stretch>
        </p:blipFill>
        <p:spPr>
          <a:xfrm>
            <a:off x="2819400" y="838200"/>
            <a:ext cx="4826000" cy="374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190500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#5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 The main character decides whether or not to shoot the Elephant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733800"/>
            <a:ext cx="16764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Framing: Close-up(hand)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Angle: Eye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You would hear his thoughts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  High Key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2" name="il_fi" descr="http://www.wideopenspace.co.uk/animation-tutorial/media/images/mintycool-storyboard.png"/>
          <p:cNvPicPr/>
          <p:nvPr/>
        </p:nvPicPr>
        <p:blipFill>
          <a:blip r:embed="rId2" cstate="print"/>
          <a:srcRect l="33185" t="24776" r="33630" b="49851"/>
          <a:stretch>
            <a:fillRect/>
          </a:stretch>
        </p:blipFill>
        <p:spPr bwMode="auto">
          <a:xfrm>
            <a:off x="3200400" y="1981200"/>
            <a:ext cx="3589804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482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 Zoom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#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609600"/>
            <a:ext cx="4965700" cy="394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190500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#6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 The main character is getting ready to shoot the Elephant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038600"/>
            <a:ext cx="16764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</a:t>
            </a:r>
            <a:r>
              <a:rPr lang="en-US" dirty="0" smtClean="0"/>
              <a:t>: Close-up (Elephant)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</a:t>
            </a:r>
            <a:r>
              <a:rPr lang="en-US" dirty="0" smtClean="0"/>
              <a:t>: Eye Level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 Right before he shoots he says “Gatcha yah”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 High Key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" name="il_fi" descr="http://www.wideopenspace.co.uk/animation-tutorial/media/images/mintycool-storyboard.png"/>
          <p:cNvPicPr/>
          <p:nvPr/>
        </p:nvPicPr>
        <p:blipFill>
          <a:blip r:embed="rId2" cstate="print"/>
          <a:srcRect l="66592" t="24179" b="50149"/>
          <a:stretch>
            <a:fillRect/>
          </a:stretch>
        </p:blipFill>
        <p:spPr bwMode="auto">
          <a:xfrm>
            <a:off x="2761142" y="2390775"/>
            <a:ext cx="362171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6482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 Tilt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#6.jpg"/>
          <p:cNvPicPr>
            <a:picLocks noChangeAspect="1"/>
          </p:cNvPicPr>
          <p:nvPr/>
        </p:nvPicPr>
        <p:blipFill>
          <a:blip r:embed="rId3" cstate="print"/>
          <a:srcRect l="1519" t="1923"/>
          <a:stretch>
            <a:fillRect/>
          </a:stretch>
        </p:blipFill>
        <p:spPr>
          <a:xfrm>
            <a:off x="2667000" y="685800"/>
            <a:ext cx="49403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1905000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#7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 You see the main character pull the trigger and you see the bullet fly out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886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Framing: Close-up (gun)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Angle: High 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</a:t>
            </a:r>
          </a:p>
          <a:p>
            <a:r>
              <a:rPr lang="en-US" dirty="0" smtClean="0"/>
              <a:t>Gun Shot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 High Key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5181600"/>
            <a:ext cx="21336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</a:t>
            </a:r>
            <a:r>
              <a:rPr lang="en-US" dirty="0" smtClean="0"/>
              <a:t>Techniques / Camera Movements:</a:t>
            </a:r>
          </a:p>
          <a:p>
            <a:r>
              <a:rPr lang="en-US" dirty="0" smtClean="0"/>
              <a:t>Tilt ( it follows bullet)</a:t>
            </a:r>
            <a:r>
              <a:rPr lang="en-US" dirty="0" smtClean="0"/>
              <a:t> 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2" name="il_fi" descr="http://www.wideopenspace.co.uk/animation-tutorial/media/images/mintycool-storyboard.png"/>
          <p:cNvPicPr/>
          <p:nvPr/>
        </p:nvPicPr>
        <p:blipFill>
          <a:blip r:embed="rId2" cstate="print"/>
          <a:srcRect t="49851" r="66592" b="24477"/>
          <a:stretch>
            <a:fillRect/>
          </a:stretch>
        </p:blipFill>
        <p:spPr bwMode="auto">
          <a:xfrm>
            <a:off x="2669769" y="2338387"/>
            <a:ext cx="3804462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#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685800"/>
            <a:ext cx="4787900" cy="384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1905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Shot </a:t>
            </a:r>
            <a:r>
              <a:rPr lang="en-US" dirty="0" smtClean="0"/>
              <a:t>#8</a:t>
            </a:r>
            <a:endParaRPr lang="en-US" dirty="0" smtClean="0"/>
          </a:p>
          <a:p>
            <a:r>
              <a:rPr lang="en-US" dirty="0" smtClean="0"/>
              <a:t>Action Description</a:t>
            </a:r>
            <a:r>
              <a:rPr lang="en-US" dirty="0" smtClean="0"/>
              <a:t>: You see the Elephant get shot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Framing: Long Shot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Angle</a:t>
            </a:r>
            <a:r>
              <a:rPr lang="en-US" dirty="0" smtClean="0"/>
              <a:t>: Low 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410200"/>
            <a:ext cx="16764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Music / </a:t>
            </a:r>
            <a:r>
              <a:rPr lang="en-US" dirty="0" smtClean="0"/>
              <a:t>Sound: Elephant Noise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24384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Dialogue / </a:t>
            </a:r>
            <a:r>
              <a:rPr lang="en-US" dirty="0" smtClean="0"/>
              <a:t>Narration:</a:t>
            </a:r>
          </a:p>
          <a:p>
            <a:r>
              <a:rPr lang="en-US" dirty="0" smtClean="0"/>
              <a:t>N/A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67600" y="5257800"/>
            <a:ext cx="16764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Lighting</a:t>
            </a:r>
            <a:r>
              <a:rPr lang="en-US" dirty="0" smtClean="0"/>
              <a:t>: High Key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1" name="il_fi" descr="http://www.wideopenspace.co.uk/animation-tutorial/media/images/mintycool-storyboard.png"/>
          <p:cNvPicPr/>
          <p:nvPr/>
        </p:nvPicPr>
        <p:blipFill>
          <a:blip r:embed="rId2" cstate="print"/>
          <a:srcRect l="33185" t="49552" r="33408" b="25373"/>
          <a:stretch>
            <a:fillRect/>
          </a:stretch>
        </p:blipFill>
        <p:spPr bwMode="auto">
          <a:xfrm>
            <a:off x="3124200" y="1524000"/>
            <a:ext cx="3844018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648200" y="5181600"/>
            <a:ext cx="24384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Editing Techniques / Camera </a:t>
            </a:r>
            <a:r>
              <a:rPr lang="en-US" dirty="0" smtClean="0"/>
              <a:t>Movements: Fade-out as Elephant falls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" name="Picture 9" descr="#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685800"/>
            <a:ext cx="4965700" cy="389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499</Words>
  <Application>Microsoft Office PowerPoint</Application>
  <PresentationFormat>On-screen Show (4:3)</PresentationFormat>
  <Paragraphs>219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To Shoot an Elephant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amandao</dc:creator>
  <cp:lastModifiedBy> </cp:lastModifiedBy>
  <cp:revision>7</cp:revision>
  <dcterms:created xsi:type="dcterms:W3CDTF">2010-11-03T14:57:43Z</dcterms:created>
  <dcterms:modified xsi:type="dcterms:W3CDTF">2010-11-15T03:56:43Z</dcterms:modified>
</cp:coreProperties>
</file>