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4744"/>
    <a:srgbClr val="FFE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53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3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6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6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36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924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378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4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7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89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000">
              <a:srgbClr val="CA8D5F"/>
            </a:gs>
            <a:gs pos="43000">
              <a:srgbClr val="FFE389"/>
            </a:gs>
            <a:gs pos="8333">
              <a:schemeClr val="accent2">
                <a:lumMod val="20000"/>
                <a:lumOff val="80000"/>
              </a:schemeClr>
            </a:gs>
            <a:gs pos="25000">
              <a:schemeClr val="accent2">
                <a:lumMod val="40000"/>
                <a:lumOff val="60000"/>
              </a:schemeClr>
            </a:gs>
            <a:gs pos="71000">
              <a:schemeClr val="accent2">
                <a:lumMod val="75000"/>
              </a:schemeClr>
            </a:gs>
            <a:gs pos="100000">
              <a:srgbClr val="BC474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4B2C0-C7D6-42CF-B0FC-2862A742ACAB}" type="datetimeFigureOut">
              <a:rPr lang="en-US" smtClean="0"/>
              <a:t>11/27/2013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95E4-0C5B-45B0-8232-CCA122D94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66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Presentation Requirements</a:t>
            </a:r>
            <a:b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Check the rubric in your leadership project packet for grading guidance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6018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Your Presentation Should 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Tell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 of the 10 elements of biography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Explain what their leadership role was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did they transform society?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did society expect from them</a:t>
            </a:r>
          </a:p>
          <a:p>
            <a:pPr lvl="2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Did they give society what they wanted, or did they give society the opposite of what it wanted but made society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821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Your Presentation Should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Analyze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the type of leader they were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What leadership qualities did they have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did they get others to follow them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How did you leader go beyond what other said was right or possible so that the world or society could realize greater possibilities?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437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“Do’s” </a:t>
            </a: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and </a:t>
            </a: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“Don’ts”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Should include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5-10 pictures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Presentation transitions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Bullets that give main ideas—you as a speaker would add extra details with your presentation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Should Have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Notecards to read off rather than reading off the power point</a:t>
            </a:r>
          </a:p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You Should </a:t>
            </a:r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</a:t>
            </a:r>
          </a:p>
          <a:p>
            <a:pPr lvl="1"/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Have slides that have paragraphs of text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844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Example of a fine Slide that covers #2-explaining leadership role</a:t>
            </a:r>
            <a:b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/>
            </a:r>
            <a:br>
              <a:rPr lang="en-US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Notice that there is little text-most of the information is coming from the speaker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311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9594"/>
            <a:ext cx="9505185" cy="6838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Anita </a:t>
            </a:r>
            <a:r>
              <a:rPr lang="en-US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Benedicata</a:t>
            </a:r>
            <a:endParaRPr lang="en-US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1219200"/>
            <a:ext cx="3362143" cy="4525963"/>
          </a:xfrm>
        </p:spPr>
      </p:pic>
      <p:sp>
        <p:nvSpPr>
          <p:cNvPr id="5" name="TextBox 4"/>
          <p:cNvSpPr txBox="1"/>
          <p:nvPr/>
        </p:nvSpPr>
        <p:spPr>
          <a:xfrm>
            <a:off x="838200" y="1447800"/>
            <a:ext cx="3657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Revolutionized the world of ballet by inventing new dance moves</a:t>
            </a:r>
            <a:b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She was the first female to ever direct a ballet</a:t>
            </a:r>
            <a:b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US" sz="2800" b="1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sz="2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She designed all of her own sets</a:t>
            </a:r>
            <a:endParaRPr lang="en-US" sz="2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AutoShape 2" descr="data:image/jpeg;base64,/9j/4AAQSkZJRgABAQAAAQABAAD/2wCEAAkGBhAQEBAQDw8NEA0NDw0PDQ0NDQ4NDQ0MFBAVFBQQEhIXGyYeFxkjGRQSHy8gIycpLCwsFR4xNTAqNSYrLCkBCQoKDgwOGg8PGikcHB8pLCksLCkpKS0qKSkpKSwpKSwsKSkpLCkpKSksLCkpKSwqKiksLCkpKSkuLCwpKSksKf/AABEIALEBHAMBIgACEQEDEQH/xAAbAAACAwEBAQAAAAAAAAAAAAACAwABBAUGB//EADIQAAIBAgQEBAUEAgMAAAAAAAABAgMRBBIhMUFRYXEFgZGhIjKxwdFCUuHwcvETFIL/xAAbAQADAQEBAQEAAAAAAAAAAAACAwQBAAUGB//EACcRAAMAAgICAgICAgMAAAAAAAABAgMREiExQQQiUWETMoHBBUJx/9oADAMBAAIRAxEAPwD6LMBIk2XRg5O0U23wR+ea5Vr2fQeEDICx1qfhK/W9f2x+7JX8Hj+iWV8pap/crf8Axudrlr/G+xS+TG9HHZR0n4RLjKC63f4M1WnShxlUl0+CHruyS/h5Mfd/Vft/68jpyzXS7M8WaYJ9u+hndZ8EorlHT33YdNmY9J/kKk2adOZTaBRJFnoToO4SkKTLTCTO0aYTJUQiMhykUzXJaYprTESAuMqISyelpjp7GRmMUzNcKMzps5yNlEVJDFIGaDqdnLoRJHQwda67GGQWHqWfczDXCzbnlJ2oTGqZipzHxme5GQ8+oNCkXmEKYWceqF8R0ZBNmfMNjMZNegHJLgtkkA2C2EkaqUhlzLQmaMxRFbQqp0w0yxaYSYxMDQRYNy7hAnmsJgJVNflhxk/tzOrSUILLBd3u33YMnp8TsltH+BM8bFaKx4GHHi+Kt+/y/P8Ahej0Lqsv/holWS3surMuJx6WsVmfN7ITOtm4XFTw8uWndCsvyclJqA4xSn9hNbEyk/ibty2XoJnEa+TJlTPHqXb3T2y1aXgzSjb8hQYzKtr+qYccP181qLnC99Bu17LiwnxQyGF5P2DeGfNadC+cN68CHcmVMu4csNJcLroxbg1umhbip8oNNPwEmMhIRcKMgpejGh0jPIbmF1A7W0dItsrMUwLk45IfGYxSMqkMjMbDBchzQpjbipI2pOk2YerdGuMzk0Z2fc3QmW4L2hGSOzYpl5zPGYWYsVE7kdnDhUM2cmcJXozgbWxTkDGoVJjXWxakZTlZmuMjnqXsaqcxmOgbk0XJmF5iZh+xOh6YVxMGNTGJgNHkZVW+L82wUBcODPgU9vs+h1oIfHFWVr3ESFscqceAXKryNlLW4UWKjIJM2fyc0MqQuri49dh1Ngzp27DnG/sgU/QUaklx7X1NNLGfuWnNGaCurehEh8VUeGLqVXk6rpbW1i9mhTp2+6F4HGZfhl8j4/tfPsdOdJfz0PWxzOaeU+SK28b0zl1sEmrx0ZgkmnZ7ndVFxemqM+Mwikrr/TJ83xNrlK0xuPPp6fg5ikSQLTTs90S55+vRZoVIBhzFSE0hyLuGpAWt5/Qq5yWjdbHqRchMZBqQ5dgNAs00apmkVTnZhT9Wa52jpRmHmMsJjFItmiVyNzEzinIHOFs7iaadQc5GDOaKdQZFegKj2OUh1KZluHGY6XoVUm2MgkxEJDFMoTEOR0GOTMuYbFjpYqpPJMuLBuFE+GS7PoGMuDJEuQdrYAIyLAaJFnJaNfY6LNEVdW9DPFjacizGJpFqIU43V/UY431JH/ZR/H6FcvZn+5q8O8TyfBU+T9Mv29H0M1SFm15oRV4Pn9QJu8Vcp8oNxORaZ6drirNPlqmuZItPT2PO4XxCdPZ3j+17eXI6dLxSnPf4Zcnz6M9XF8zHf6f4ZBk+NcftA4/w2+sd+CenkcyVKS3i79jvxrJ6NpmXFacmuT1QrP8AHivvPQzDmpfVnHlRly9dCv8AhS1lryXM1VKq4RXu/qZKs2edUTP7L5dMVPXVgXLkA0IaKEglINMVcJMKTmhrFsJMqQejEMpVBymY07DozGwwKk0ZimxamRyGgcQ0xsJWZlzGqKuk0HHYNrRpjquxTLoP+ew2pS/vQqU7RK3pkjUGxkZFdOz8uqGwkHLBqTXFjUxFNjEyhE9I8mpBxYhMOLPiZPfaH3LTE5y1MemBxHIpopMIclsDwXTkaImZIfSkOx/gXaNdGXAKUbCoGlK67HoQtrRLXT2Iqwuuq18jHNaP1R0UtTHWhZ9N12F5Y9jMdejGyFzjZtAkfErG0sRKOzduT1XobqXiSatNea/BzAkOx5Kjwxd4prybKqW6s4vimzLUl0RFJrYk5p7r02Cp7/R0zr9iJTFtjJWFMQ0USQJMAtGJB6GplsBMIakBoFkjIjBZutG+R6kXmEKQakMQDkNsbhsTleuwhsC4SentGOVS0zvUUnrF+RpS0s9DzdLESjszp4fxd/qVy3Hll+eiHL8e12uzoTw11ro1szJqnZ6Nbm3DeKwej+HlfY0V6EZa2V+yKOCpblkiuoerRipSHKRUYw4NewVo80akc2jyAUWAWj41I+gGMFlxZGhvHYJcKg+MjKMhIZDBqTUi4MXTkMRVKEM10maabsYqUjXBl2MkyIZOPETiYXV+X0NK1QGXdD6jaFTWmcmvHZ/3T+oSa8RDRrjFmY8+40z0Ie0CEiizFIZbAkgwWFo5CZAMZIBgORqBIRkM0GEmEmAgkMSBYTBYYLQfEFAlplEO0EFcplEZujCrh0p6iy0aka0dCnPgzdhsbKGnzQ5cV2OVRlddTZRdyrG2vBFlhPpnRqRU1np6v9UePewhTYFCVnvaS48GbHFPVp3422fUo/t2Rv6deTyhaKIj5ZSe4Eg0LCixiQLIyJhNAMLiYPgzRB3MlORpplMCbQ2JrpyMqQ+kVwtE19munMZNcTOkaIyuiufwSUtdmTFU9ekl7nNaOxXheL5rU5eIjZ99SfNHeyrBXWhRCyxHEpKRVhiZTsFxM2Z5oWzTKC5i3Q5AuBipCGiDXSfIFUzOAzkgUEglQfD8Fum1umGpB5IkS5xDp0mMnANT0LddmWxVg5RsVYziM2DYgViWC4m7FtF2CaKSN4m7GUHqbYaO5koR1RthAdCJsr7NFSndZlw+hcMQ0h+Fp3jbmjJla05FGtdkS1W0/Rwi0CEj5tSeyWREIGkYMiwZRJENoYp2B4YETTSZnsPojIXYN+DVAfBCIGimWQiKx8BkRVNjimSWg5R99DlYunZf4to68dUYsZT+bqr+Z2Sdo3DWqOYQKxCTR6GyipIJEkbo4VKIDpPgNcn/AGwKrNcF5ozig036AUZLn7jIuXR94pjaeOtvBW6P8myjiqEt/hfVW99hkwn7FXdLzJkhJreEX2ujVRxMNnG3o0b4YSLV4uLXkW8BHjFeRQsVLwR1nh+TK6EJfK7Pk9jLWw7jutOe6fmdSOBS2G/9fS3s9mH/AB7AWdS+ns89VoaX5fQz2PSvBrl6HBr0bSklsm0u1xV49FmDOr2hFi7BWLygKSnYGUrKNylOIXE7YWHWq7nQUNTFQjqjoxQ2JJcz7NuEgZa0Pil3Zvw0dF2Mlf5pdxzXRBFfdnlEEgUEj5xI+hZdiFksGpBIhsGLCiGkCwnEOmSxcBqkW30a4GmmjLSNdIqhEeQOKGrYBIZAekTUwqTAxK2YUNwq8dAtdAeKONNWbXUGw7ER17irErns9GXtFWJJF2LsbxN2KaFyQ5oBo7iMTF2BsMsTKdxC2SlWlB3jJxfR/Y6NDx2a+eKl1Xws5tgkg5bnwLyY4v8Asju0/GoPhl/yX3H1cZ8N9NduJ51RDSHrIySviRvaNtXHyk7ZnbbTRMzTpC4j4T5mefI3io/qJdP1+oOU1uncp076PyZ3E1ZDNYjiNlSa39eZMpvELkXhoam6K2E4anp3ZshT1SGJEuW+zdRjp5HOm7tvm2/c6VSWWLfT3OcohtEmL2zycWMQoZA+eSPpGGQhdhmgCItELSCSMGwCygQHWGpCW9B09zXSZmijTRHwibIaYsOICQcShEjLsNmrp9hdhq2CSFs5eJj9TO0bMRHR9PyZLCaXZdjfQNi7F2LsZoZsU0C0NaBkjeISYpolg7EsapC2DkIojbFZDeJnIunHVLmdKh4c3vJLyuYKdM6GHxNtN/sMlEuZ1/1GvwrrF90A/DVs1Z/uWxqhVvx06Do1FwGcURfyWvZwnF05ZX/Fh6hdXRsxkYtJuKfC6dnz/Jnp0kvlf/l6M7RR/JyW/YtQ4PVfQXPDNbap7P8AJt/4/wDQyhA3QP8ALrsRCnayNWHp/F2I6Ot1t9B0LRjd9zdCLva6FY6e0fN/YzKIV22292GomhL6rR42US4jq9PiKieFx0z6JPaGJBJFRDSGKRbZVi0XYuwakHZcTRBCUh9NDJQq2GkPogZRtNDkiantGmKCsSKDyjkiRsoOBTiFE3QD8GOvH5vMxZTo146sxWAaKsT6F2LSDyksdobsW0C0OkgXE3RqYjKWkHYiRug9kSsMUSkgoq3YJIW2CyK5ojC5bw5ugOaBoya29OBrhiPL6CYUxiphaE20zXUjePnczyolwbW23J7DqepuifuRVNPyNSjoSNNeQXU4XVbKgvQXiE3tsuH3Dk79iROMXXZmjEYkMlT5Eymh8tnka+xlRCHjPyfRR4GwGEIEjGEWQgxABIfTIQORV+DSuAcCyDiVmuA1EINRJRJgxIQ0FeBWJ3fYxEICyrF4IQhDhpJAFkNNQJRCHBBoNFECAY6iaiiGk9+SgyENFsIZR4lENF14NK2AkWQwSvJEUyyGmlgkIcYj/9k="/>
          <p:cNvSpPr>
            <a:spLocks noChangeAspect="1" noChangeArrowheads="1"/>
          </p:cNvSpPr>
          <p:nvPr/>
        </p:nvSpPr>
        <p:spPr bwMode="auto">
          <a:xfrm>
            <a:off x="63500" y="-1571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8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189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Presentation Requirements </vt:lpstr>
      <vt:lpstr>Your Presentation Should </vt:lpstr>
      <vt:lpstr>Your Presentation Should </vt:lpstr>
      <vt:lpstr>“Do’s” and “Don’ts”</vt:lpstr>
      <vt:lpstr>Example of a fine Slide that covers #2-explaining leadership role  Notice that there is little text-most of the information is coming from the speaker</vt:lpstr>
      <vt:lpstr>Anita Benedicata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</dc:title>
  <dc:creator>Amanda R. Olinger</dc:creator>
  <cp:lastModifiedBy>Amanda R. Olinger</cp:lastModifiedBy>
  <cp:revision>3</cp:revision>
  <dcterms:created xsi:type="dcterms:W3CDTF">2013-02-28T15:14:04Z</dcterms:created>
  <dcterms:modified xsi:type="dcterms:W3CDTF">2013-11-27T16:45:50Z</dcterms:modified>
</cp:coreProperties>
</file>