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10AC8-5082-4A0C-A3E5-1A0657F75DC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FE2C5-2181-42BE-9672-E1AB4373CC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5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"/>
            <a:ext cx="3962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47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288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Bunger</dc:creator>
  <cp:lastModifiedBy>Bunger</cp:lastModifiedBy>
  <cp:revision>3</cp:revision>
  <dcterms:created xsi:type="dcterms:W3CDTF">2011-11-06T23:32:08Z</dcterms:created>
  <dcterms:modified xsi:type="dcterms:W3CDTF">2011-11-06T23:54:45Z</dcterms:modified>
</cp:coreProperties>
</file>