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3" r:id="rId6"/>
    <p:sldId id="260" r:id="rId7"/>
    <p:sldId id="264" r:id="rId8"/>
    <p:sldId id="265" r:id="rId9"/>
    <p:sldId id="266" r:id="rId10"/>
    <p:sldId id="284" r:id="rId11"/>
    <p:sldId id="267" r:id="rId12"/>
    <p:sldId id="268" r:id="rId13"/>
    <p:sldId id="269" r:id="rId14"/>
    <p:sldId id="275" r:id="rId15"/>
    <p:sldId id="270" r:id="rId16"/>
    <p:sldId id="271" r:id="rId17"/>
    <p:sldId id="272" r:id="rId18"/>
    <p:sldId id="273" r:id="rId19"/>
    <p:sldId id="283" r:id="rId20"/>
    <p:sldId id="274" r:id="rId21"/>
    <p:sldId id="276" r:id="rId22"/>
    <p:sldId id="277" r:id="rId23"/>
    <p:sldId id="278" r:id="rId24"/>
    <p:sldId id="279" r:id="rId25"/>
    <p:sldId id="280" r:id="rId26"/>
    <p:sldId id="281" r:id="rId27"/>
    <p:sldId id="282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976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esProps" Target="presProps.xml"/><Relationship Id="rId31" Type="http://schemas.openxmlformats.org/officeDocument/2006/relationships/viewProps" Target="viewProps.xml"/><Relationship Id="rId32" Type="http://schemas.openxmlformats.org/officeDocument/2006/relationships/theme" Target="theme/theme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39DE7-36F0-45FB-A356-2C8C17240DC9}" type="datetimeFigureOut">
              <a:rPr lang="en-US" smtClean="0"/>
              <a:t>9/26/14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93D1D-48D4-4270-BD46-E036AB4EC9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7379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39DE7-36F0-45FB-A356-2C8C17240DC9}" type="datetimeFigureOut">
              <a:rPr lang="en-US" smtClean="0"/>
              <a:t>9/26/14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93D1D-48D4-4270-BD46-E036AB4EC9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3600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39DE7-36F0-45FB-A356-2C8C17240DC9}" type="datetimeFigureOut">
              <a:rPr lang="en-US" smtClean="0"/>
              <a:t>9/26/14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93D1D-48D4-4270-BD46-E036AB4EC9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900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39DE7-36F0-45FB-A356-2C8C17240DC9}" type="datetimeFigureOut">
              <a:rPr lang="en-US" smtClean="0"/>
              <a:t>9/26/14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93D1D-48D4-4270-BD46-E036AB4EC9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3835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39DE7-36F0-45FB-A356-2C8C17240DC9}" type="datetimeFigureOut">
              <a:rPr lang="en-US" smtClean="0"/>
              <a:t>9/26/14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93D1D-48D4-4270-BD46-E036AB4EC9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5752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39DE7-36F0-45FB-A356-2C8C17240DC9}" type="datetimeFigureOut">
              <a:rPr lang="en-US" smtClean="0"/>
              <a:t>9/26/14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93D1D-48D4-4270-BD46-E036AB4EC9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9702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39DE7-36F0-45FB-A356-2C8C17240DC9}" type="datetimeFigureOut">
              <a:rPr lang="en-US" smtClean="0"/>
              <a:t>9/26/14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93D1D-48D4-4270-BD46-E036AB4EC9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3157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39DE7-36F0-45FB-A356-2C8C17240DC9}" type="datetimeFigureOut">
              <a:rPr lang="en-US" smtClean="0"/>
              <a:t>9/26/14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93D1D-48D4-4270-BD46-E036AB4EC9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363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39DE7-36F0-45FB-A356-2C8C17240DC9}" type="datetimeFigureOut">
              <a:rPr lang="en-US" smtClean="0"/>
              <a:t>9/26/14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93D1D-48D4-4270-BD46-E036AB4EC9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9209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39DE7-36F0-45FB-A356-2C8C17240DC9}" type="datetimeFigureOut">
              <a:rPr lang="en-US" smtClean="0"/>
              <a:t>9/26/14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93D1D-48D4-4270-BD46-E036AB4EC9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6470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39DE7-36F0-45FB-A356-2C8C17240DC9}" type="datetimeFigureOut">
              <a:rPr lang="en-US" smtClean="0"/>
              <a:t>9/26/14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93D1D-48D4-4270-BD46-E036AB4EC9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690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839DE7-36F0-45FB-A356-2C8C17240DC9}" type="datetimeFigureOut">
              <a:rPr lang="en-US" smtClean="0"/>
              <a:t>9/26/14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D93D1D-48D4-4270-BD46-E036AB4EC9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5094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Affix Homework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57106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Week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0345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De-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u="sng" dirty="0" smtClean="0"/>
              <a:t>Opposite, down, away,  reverse</a:t>
            </a:r>
          </a:p>
          <a:p>
            <a:endParaRPr lang="en-US" dirty="0"/>
          </a:p>
          <a:p>
            <a:r>
              <a:rPr lang="en-US" dirty="0" smtClean="0"/>
              <a:t>Examples:</a:t>
            </a:r>
          </a:p>
          <a:p>
            <a:endParaRPr lang="en-US" dirty="0"/>
          </a:p>
          <a:p>
            <a:r>
              <a:rPr lang="en-US" dirty="0" smtClean="0"/>
              <a:t>Dejection</a:t>
            </a:r>
          </a:p>
          <a:p>
            <a:r>
              <a:rPr lang="en-US" dirty="0" smtClean="0"/>
              <a:t>Degenerate</a:t>
            </a:r>
          </a:p>
          <a:p>
            <a:r>
              <a:rPr lang="en-US" dirty="0" smtClean="0"/>
              <a:t>Detach</a:t>
            </a:r>
          </a:p>
          <a:p>
            <a:r>
              <a:rPr lang="en-US" dirty="0" smtClean="0"/>
              <a:t>Deploy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90458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Bio-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u="sng" dirty="0" smtClean="0"/>
              <a:t>Life</a:t>
            </a:r>
          </a:p>
          <a:p>
            <a:endParaRPr lang="en-US" dirty="0"/>
          </a:p>
          <a:p>
            <a:r>
              <a:rPr lang="en-US" dirty="0" smtClean="0"/>
              <a:t>Biography</a:t>
            </a:r>
          </a:p>
          <a:p>
            <a:r>
              <a:rPr lang="en-US" dirty="0" smtClean="0"/>
              <a:t>Biosphere</a:t>
            </a:r>
          </a:p>
          <a:p>
            <a:r>
              <a:rPr lang="en-US" dirty="0" smtClean="0"/>
              <a:t>Biology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54580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Trans-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u="sng" dirty="0" smtClean="0"/>
              <a:t>Across, beyond, change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Transport</a:t>
            </a:r>
          </a:p>
          <a:p>
            <a:pPr marL="0" indent="0">
              <a:buNone/>
            </a:pPr>
            <a:r>
              <a:rPr lang="en-US" dirty="0" smtClean="0"/>
              <a:t>Transform</a:t>
            </a:r>
          </a:p>
          <a:p>
            <a:pPr marL="0" indent="0">
              <a:buNone/>
            </a:pPr>
            <a:r>
              <a:rPr lang="en-US" dirty="0" smtClean="0"/>
              <a:t>Transportation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86382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-ology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u="sng" dirty="0" smtClean="0"/>
              <a:t>Study of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Technology</a:t>
            </a:r>
          </a:p>
          <a:p>
            <a:pPr marL="0" indent="0">
              <a:buNone/>
            </a:pPr>
            <a:r>
              <a:rPr lang="en-US" dirty="0" smtClean="0"/>
              <a:t>Biology</a:t>
            </a:r>
          </a:p>
          <a:p>
            <a:pPr marL="0" indent="0">
              <a:buNone/>
            </a:pPr>
            <a:r>
              <a:rPr lang="en-US" dirty="0" smtClean="0"/>
              <a:t>Dermatology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30052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En</a:t>
            </a:r>
            <a:r>
              <a:rPr lang="en-US" dirty="0" smtClean="0"/>
              <a:t>-, </a:t>
            </a:r>
            <a:r>
              <a:rPr lang="en-US" dirty="0" err="1" smtClean="0"/>
              <a:t>Em</a:t>
            </a:r>
            <a:r>
              <a:rPr lang="en-US" dirty="0" smtClean="0"/>
              <a:t>-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u="sng" dirty="0" smtClean="0"/>
              <a:t>Put into, make, provide with, surround with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Enamor</a:t>
            </a:r>
          </a:p>
          <a:p>
            <a:pPr marL="0" indent="0">
              <a:buNone/>
            </a:pPr>
            <a:r>
              <a:rPr lang="en-US" dirty="0" smtClean="0"/>
              <a:t>Enslave</a:t>
            </a:r>
          </a:p>
          <a:p>
            <a:pPr marL="0" indent="0">
              <a:buNone/>
            </a:pPr>
            <a:r>
              <a:rPr lang="en-US" dirty="0" smtClean="0"/>
              <a:t>Empower</a:t>
            </a:r>
          </a:p>
          <a:p>
            <a:pPr marL="0" indent="0">
              <a:buNone/>
            </a:pPr>
            <a:r>
              <a:rPr lang="en-US" dirty="0" smtClean="0"/>
              <a:t>Entangle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20494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</a:t>
            </a:r>
            <a:r>
              <a:rPr lang="en-US" dirty="0" smtClean="0"/>
              <a:t>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u="sng" dirty="0" smtClean="0"/>
              <a:t>Carry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Export</a:t>
            </a:r>
          </a:p>
          <a:p>
            <a:pPr marL="0" indent="0">
              <a:buNone/>
            </a:pPr>
            <a:r>
              <a:rPr lang="en-US" dirty="0" smtClean="0"/>
              <a:t>Import</a:t>
            </a:r>
          </a:p>
          <a:p>
            <a:pPr marL="0" indent="0">
              <a:buNone/>
            </a:pPr>
            <a:r>
              <a:rPr lang="en-US" dirty="0" smtClean="0"/>
              <a:t>Report</a:t>
            </a:r>
          </a:p>
          <a:p>
            <a:pPr marL="0" indent="0">
              <a:buNone/>
            </a:pPr>
            <a:r>
              <a:rPr lang="en-US" dirty="0" smtClean="0"/>
              <a:t>Portable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62888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Psych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u="sng" dirty="0" smtClean="0"/>
              <a:t>Mind, soul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Psychology</a:t>
            </a:r>
          </a:p>
          <a:p>
            <a:pPr marL="0" indent="0">
              <a:buNone/>
            </a:pPr>
            <a:r>
              <a:rPr lang="en-US" dirty="0" smtClean="0"/>
              <a:t>Psychic</a:t>
            </a:r>
          </a:p>
          <a:p>
            <a:pPr marL="0" indent="0">
              <a:buNone/>
            </a:pPr>
            <a:r>
              <a:rPr lang="en-US" dirty="0" smtClean="0"/>
              <a:t>Psychiatry</a:t>
            </a:r>
          </a:p>
          <a:p>
            <a:pPr marL="0" indent="0">
              <a:buNone/>
            </a:pPr>
            <a:r>
              <a:rPr lang="en-US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782720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-able, -</a:t>
            </a:r>
            <a:r>
              <a:rPr lang="en-US" dirty="0" err="1" smtClean="0"/>
              <a:t>ible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u="sng" dirty="0" smtClean="0"/>
              <a:t>Can be done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Edible</a:t>
            </a:r>
          </a:p>
          <a:p>
            <a:pPr marL="0" indent="0">
              <a:buNone/>
            </a:pPr>
            <a:r>
              <a:rPr lang="en-US" dirty="0" smtClean="0"/>
              <a:t>Solvable</a:t>
            </a:r>
          </a:p>
          <a:p>
            <a:pPr marL="0" indent="0">
              <a:buNone/>
            </a:pPr>
            <a:r>
              <a:rPr lang="en-US" dirty="0" smtClean="0"/>
              <a:t>Incredible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000454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Week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2106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Omni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all; of all </a:t>
            </a:r>
            <a:r>
              <a:rPr lang="en-US" dirty="0" smtClean="0"/>
              <a:t>things, ways and places.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842739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Super-, Supra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u="sng" dirty="0" smtClean="0"/>
              <a:t>Over, Above</a:t>
            </a:r>
          </a:p>
          <a:p>
            <a:pPr marL="0" indent="0">
              <a:buNone/>
            </a:pPr>
            <a:endParaRPr lang="en-US" b="1" u="sng" dirty="0"/>
          </a:p>
          <a:p>
            <a:pPr marL="0" indent="0">
              <a:buNone/>
            </a:pPr>
            <a:r>
              <a:rPr lang="en-US" dirty="0" smtClean="0"/>
              <a:t>Supreme</a:t>
            </a:r>
          </a:p>
          <a:p>
            <a:pPr marL="0" indent="0">
              <a:buNone/>
            </a:pPr>
            <a:r>
              <a:rPr lang="en-US" dirty="0" smtClean="0"/>
              <a:t>Superstar</a:t>
            </a:r>
          </a:p>
          <a:p>
            <a:pPr marL="0" indent="0">
              <a:buNone/>
            </a:pPr>
            <a:r>
              <a:rPr lang="en-US" dirty="0" smtClean="0"/>
              <a:t>Supernatural</a:t>
            </a:r>
          </a:p>
          <a:p>
            <a:pPr marL="0" indent="0">
              <a:buNone/>
            </a:pPr>
            <a:r>
              <a:rPr lang="en-US" dirty="0" err="1" smtClean="0"/>
              <a:t>Supercede</a:t>
            </a:r>
            <a:endParaRPr lang="en-US" dirty="0" smtClean="0"/>
          </a:p>
          <a:p>
            <a:pPr marL="0" indent="0">
              <a:buNone/>
            </a:pPr>
            <a:endParaRPr lang="en-US" b="1" u="sng" dirty="0"/>
          </a:p>
          <a:p>
            <a:pPr marL="0" indent="0">
              <a:buNone/>
            </a:pPr>
            <a:endParaRPr lang="en-US" b="1" u="sng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463739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Tele-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u="sng" dirty="0" smtClean="0"/>
              <a:t>Distance, Far, From Afar</a:t>
            </a:r>
          </a:p>
          <a:p>
            <a:pPr marL="0" indent="0">
              <a:buNone/>
            </a:pPr>
            <a:endParaRPr lang="en-US" b="1" u="sng" dirty="0"/>
          </a:p>
          <a:p>
            <a:pPr marL="0" indent="0">
              <a:buNone/>
            </a:pPr>
            <a:r>
              <a:rPr lang="en-US" dirty="0" smtClean="0"/>
              <a:t>Telephone</a:t>
            </a:r>
          </a:p>
          <a:p>
            <a:pPr marL="0" indent="0">
              <a:buNone/>
            </a:pPr>
            <a:r>
              <a:rPr lang="en-US" dirty="0" smtClean="0"/>
              <a:t>Telegraph</a:t>
            </a:r>
          </a:p>
          <a:p>
            <a:pPr marL="0" indent="0">
              <a:buNone/>
            </a:pPr>
            <a:r>
              <a:rPr lang="en-US" dirty="0" smtClean="0"/>
              <a:t>Television</a:t>
            </a:r>
          </a:p>
          <a:p>
            <a:pPr marL="0" indent="0">
              <a:buNone/>
            </a:pPr>
            <a:r>
              <a:rPr lang="en-US" dirty="0" smtClean="0"/>
              <a:t>Telescope</a:t>
            </a:r>
          </a:p>
          <a:p>
            <a:pPr marL="0" indent="0">
              <a:buNone/>
            </a:pPr>
            <a:r>
              <a:rPr lang="en-US" dirty="0" smtClean="0"/>
              <a:t>Telecast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362295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Sub-, </a:t>
            </a:r>
            <a:r>
              <a:rPr lang="en-US" dirty="0" err="1" smtClean="0"/>
              <a:t>Suc</a:t>
            </a:r>
            <a:r>
              <a:rPr lang="en-US" dirty="0" smtClean="0"/>
              <a:t>-, </a:t>
            </a:r>
            <a:r>
              <a:rPr lang="en-US" dirty="0" err="1" smtClean="0"/>
              <a:t>Suf</a:t>
            </a:r>
            <a:r>
              <a:rPr lang="en-US" dirty="0" smtClean="0"/>
              <a:t>- Sup- Sur- </a:t>
            </a:r>
            <a:r>
              <a:rPr lang="en-US" dirty="0" err="1" smtClean="0"/>
              <a:t>Sus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 smtClean="0"/>
              <a:t>Under, Below, From, </a:t>
            </a:r>
          </a:p>
          <a:p>
            <a:endParaRPr lang="en-US" b="1" u="sng" dirty="0"/>
          </a:p>
          <a:p>
            <a:r>
              <a:rPr lang="en-US" dirty="0" smtClean="0"/>
              <a:t>Submarine</a:t>
            </a:r>
          </a:p>
          <a:p>
            <a:r>
              <a:rPr lang="en-US" dirty="0" smtClean="0"/>
              <a:t>Substandard</a:t>
            </a:r>
          </a:p>
          <a:p>
            <a:r>
              <a:rPr lang="en-US" dirty="0" smtClean="0"/>
              <a:t>Submerge</a:t>
            </a:r>
          </a:p>
          <a:p>
            <a:r>
              <a:rPr lang="en-US" dirty="0" smtClean="0"/>
              <a:t>Subnormal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338145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Anti-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 smtClean="0"/>
              <a:t>Against, Opposite</a:t>
            </a:r>
          </a:p>
          <a:p>
            <a:endParaRPr lang="en-US" b="1" u="sng" dirty="0"/>
          </a:p>
          <a:p>
            <a:r>
              <a:rPr lang="en-US" dirty="0" smtClean="0"/>
              <a:t>Antisocial</a:t>
            </a:r>
          </a:p>
          <a:p>
            <a:r>
              <a:rPr lang="en-US" dirty="0" smtClean="0"/>
              <a:t>Antithesis</a:t>
            </a:r>
          </a:p>
          <a:p>
            <a:r>
              <a:rPr lang="en-US" dirty="0" smtClean="0"/>
              <a:t>Antibody</a:t>
            </a:r>
          </a:p>
          <a:p>
            <a:r>
              <a:rPr lang="en-US" dirty="0" smtClean="0"/>
              <a:t>Antifreeze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366752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Fore-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u="sng" dirty="0" smtClean="0"/>
              <a:t>Before</a:t>
            </a:r>
          </a:p>
          <a:p>
            <a:pPr marL="0" indent="0">
              <a:buNone/>
            </a:pPr>
            <a:endParaRPr lang="en-US" b="1" u="sng" dirty="0"/>
          </a:p>
          <a:p>
            <a:pPr marL="0" indent="0">
              <a:buNone/>
            </a:pPr>
            <a:r>
              <a:rPr lang="en-US" dirty="0" smtClean="0"/>
              <a:t>Forecast</a:t>
            </a:r>
          </a:p>
          <a:p>
            <a:pPr marL="0" indent="0">
              <a:buNone/>
            </a:pPr>
            <a:r>
              <a:rPr lang="en-US" dirty="0" smtClean="0"/>
              <a:t>Fortune</a:t>
            </a:r>
          </a:p>
          <a:p>
            <a:pPr marL="0" indent="0">
              <a:buNone/>
            </a:pPr>
            <a:r>
              <a:rPr lang="en-US" dirty="0" smtClean="0"/>
              <a:t>Foresee</a:t>
            </a:r>
          </a:p>
          <a:p>
            <a:pPr marL="0" indent="0">
              <a:buNone/>
            </a:pPr>
            <a:r>
              <a:rPr lang="en-US" dirty="0" smtClean="0"/>
              <a:t>Foreboding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690829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Jac</a:t>
            </a:r>
            <a:r>
              <a:rPr lang="en-US" dirty="0" smtClean="0"/>
              <a:t>-, </a:t>
            </a:r>
            <a:r>
              <a:rPr lang="en-US" dirty="0" err="1" smtClean="0"/>
              <a:t>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u="sng" dirty="0" smtClean="0"/>
              <a:t>Throw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dirty="0" smtClean="0"/>
              <a:t>Reject</a:t>
            </a:r>
          </a:p>
          <a:p>
            <a:pPr marL="0" indent="0">
              <a:buNone/>
            </a:pPr>
            <a:r>
              <a:rPr lang="en-US" dirty="0" smtClean="0"/>
              <a:t>Eject</a:t>
            </a:r>
          </a:p>
          <a:p>
            <a:pPr marL="0" indent="0">
              <a:buNone/>
            </a:pPr>
            <a:r>
              <a:rPr lang="en-US" dirty="0" smtClean="0"/>
              <a:t>Project</a:t>
            </a:r>
          </a:p>
          <a:p>
            <a:pPr marL="0" indent="0">
              <a:buNone/>
            </a:pPr>
            <a:r>
              <a:rPr lang="en-US" dirty="0" smtClean="0"/>
              <a:t>Adjacent</a:t>
            </a:r>
          </a:p>
          <a:p>
            <a:pPr marL="0" indent="0">
              <a:buNone/>
            </a:pPr>
            <a:r>
              <a:rPr lang="en-US" dirty="0" smtClean="0"/>
              <a:t>Inject</a:t>
            </a:r>
          </a:p>
        </p:txBody>
      </p:sp>
    </p:spTree>
    <p:extLst>
      <p:ext uri="{BB962C8B-B14F-4D97-AF65-F5344CB8AC3E}">
        <p14:creationId xmlns:p14="http://schemas.microsoft.com/office/powerpoint/2010/main" val="21743724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Epi</a:t>
            </a:r>
            <a:r>
              <a:rPr lang="en-US" dirty="0" smtClean="0"/>
              <a:t>-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u="sng" dirty="0" smtClean="0"/>
              <a:t>Upon, Close to, Over, After, Altered</a:t>
            </a:r>
          </a:p>
          <a:p>
            <a:pPr marL="0" indent="0">
              <a:buNone/>
            </a:pPr>
            <a:endParaRPr lang="en-US" b="1" u="sng" dirty="0"/>
          </a:p>
          <a:p>
            <a:pPr marL="0" indent="0">
              <a:buNone/>
            </a:pPr>
            <a:r>
              <a:rPr lang="en-US" dirty="0" smtClean="0"/>
              <a:t>Epicenter</a:t>
            </a:r>
          </a:p>
          <a:p>
            <a:pPr marL="0" indent="0">
              <a:buNone/>
            </a:pPr>
            <a:r>
              <a:rPr lang="en-US" dirty="0" smtClean="0"/>
              <a:t>Epilogue</a:t>
            </a:r>
          </a:p>
          <a:p>
            <a:pPr marL="0" indent="0">
              <a:buNone/>
            </a:pPr>
            <a:r>
              <a:rPr lang="en-US" dirty="0" err="1" smtClean="0"/>
              <a:t>Epipen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205682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End-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u="sng" dirty="0" smtClean="0"/>
              <a:t>Inside, Within</a:t>
            </a:r>
          </a:p>
          <a:p>
            <a:pPr marL="0" indent="0">
              <a:buNone/>
            </a:pPr>
            <a:endParaRPr lang="en-US" b="1" u="sng" dirty="0"/>
          </a:p>
          <a:p>
            <a:pPr marL="0" indent="0">
              <a:buNone/>
            </a:pPr>
            <a:r>
              <a:rPr lang="en-US" dirty="0" smtClean="0"/>
              <a:t>Endorse</a:t>
            </a:r>
          </a:p>
          <a:p>
            <a:pPr marL="0" indent="0">
              <a:buNone/>
            </a:pPr>
            <a:r>
              <a:rPr lang="en-US" dirty="0" err="1" smtClean="0"/>
              <a:t>Endocardial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Endoskeleton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18600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Re-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Again; again and again; back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10034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In-; </a:t>
            </a:r>
            <a:r>
              <a:rPr lang="en-US" dirty="0" err="1"/>
              <a:t>I</a:t>
            </a:r>
            <a:r>
              <a:rPr lang="en-US" dirty="0" err="1" smtClean="0"/>
              <a:t>m</a:t>
            </a:r>
            <a:r>
              <a:rPr lang="en-US" dirty="0" smtClean="0"/>
              <a:t>-; </a:t>
            </a:r>
            <a:r>
              <a:rPr lang="en-US" dirty="0" err="1"/>
              <a:t>I</a:t>
            </a:r>
            <a:r>
              <a:rPr lang="en-US" dirty="0" err="1" smtClean="0"/>
              <a:t>r</a:t>
            </a:r>
            <a:r>
              <a:rPr lang="en-US" dirty="0" smtClean="0"/>
              <a:t>-;Il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15475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Ex-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out of, away from, lacking, former</a:t>
            </a:r>
          </a:p>
        </p:txBody>
      </p:sp>
    </p:spTree>
    <p:extLst>
      <p:ext uri="{BB962C8B-B14F-4D97-AF65-F5344CB8AC3E}">
        <p14:creationId xmlns:p14="http://schemas.microsoft.com/office/powerpoint/2010/main" val="24028767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Beyond; change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81473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Gen--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Birth, race, produce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26080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Hydr</a:t>
            </a:r>
            <a:r>
              <a:rPr lang="en-US" dirty="0" smtClean="0"/>
              <a:t>; Hydra; Hydro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Water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83102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Graph; gram; </a:t>
            </a:r>
            <a:r>
              <a:rPr lang="en-US" dirty="0" err="1" smtClean="0"/>
              <a:t>graf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Write, Written, Draw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00645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254</Words>
  <Application>Microsoft Macintosh PowerPoint</Application>
  <PresentationFormat>On-screen Show (4:3)</PresentationFormat>
  <Paragraphs>132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Office Theme</vt:lpstr>
      <vt:lpstr>Affix Homework</vt:lpstr>
      <vt:lpstr>Omni</vt:lpstr>
      <vt:lpstr>Re-</vt:lpstr>
      <vt:lpstr>In-; Im-; Ir-;Il </vt:lpstr>
      <vt:lpstr>Ex-</vt:lpstr>
      <vt:lpstr>Meta</vt:lpstr>
      <vt:lpstr>Gen--</vt:lpstr>
      <vt:lpstr>Hydr; Hydra; Hydro</vt:lpstr>
      <vt:lpstr>Graph; gram; graf</vt:lpstr>
      <vt:lpstr>Week 3</vt:lpstr>
      <vt:lpstr>De-</vt:lpstr>
      <vt:lpstr>Bio-</vt:lpstr>
      <vt:lpstr>Trans-</vt:lpstr>
      <vt:lpstr>-ology</vt:lpstr>
      <vt:lpstr>En-, Em-</vt:lpstr>
      <vt:lpstr>Port</vt:lpstr>
      <vt:lpstr>Psych</vt:lpstr>
      <vt:lpstr>-able, -ible</vt:lpstr>
      <vt:lpstr>Week 4</vt:lpstr>
      <vt:lpstr>Super-, Supra</vt:lpstr>
      <vt:lpstr>Tele-</vt:lpstr>
      <vt:lpstr>Sub-, Suc-, Suf- Sup- Sur- Sus</vt:lpstr>
      <vt:lpstr>Anti-</vt:lpstr>
      <vt:lpstr>Fore-</vt:lpstr>
      <vt:lpstr>Jac-, Ject</vt:lpstr>
      <vt:lpstr>Epi-</vt:lpstr>
      <vt:lpstr>End-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Affix Homework</dc:title>
  <dc:creator>Brad N. Hartzler</dc:creator>
  <cp:lastModifiedBy>Joseph W. Pray</cp:lastModifiedBy>
  <cp:revision>5</cp:revision>
  <dcterms:created xsi:type="dcterms:W3CDTF">2014-09-11T11:29:36Z</dcterms:created>
  <dcterms:modified xsi:type="dcterms:W3CDTF">2014-09-26T12:59:16Z</dcterms:modified>
</cp:coreProperties>
</file>