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1FD3-EA86-4EF8-AFF1-4EAC37D3D93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7F14-5727-44E1-B2B6-64875A72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78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1FD3-EA86-4EF8-AFF1-4EAC37D3D93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7F14-5727-44E1-B2B6-64875A72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1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1FD3-EA86-4EF8-AFF1-4EAC37D3D93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7F14-5727-44E1-B2B6-64875A72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1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1FD3-EA86-4EF8-AFF1-4EAC37D3D93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7F14-5727-44E1-B2B6-64875A72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7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1FD3-EA86-4EF8-AFF1-4EAC37D3D93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7F14-5727-44E1-B2B6-64875A72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9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1FD3-EA86-4EF8-AFF1-4EAC37D3D93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7F14-5727-44E1-B2B6-64875A72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5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1FD3-EA86-4EF8-AFF1-4EAC37D3D93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7F14-5727-44E1-B2B6-64875A72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3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1FD3-EA86-4EF8-AFF1-4EAC37D3D93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7F14-5727-44E1-B2B6-64875A72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9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1FD3-EA86-4EF8-AFF1-4EAC37D3D93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7F14-5727-44E1-B2B6-64875A72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78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1FD3-EA86-4EF8-AFF1-4EAC37D3D93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7F14-5727-44E1-B2B6-64875A72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8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1FD3-EA86-4EF8-AFF1-4EAC37D3D93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7F14-5727-44E1-B2B6-64875A72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6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61FD3-EA86-4EF8-AFF1-4EAC37D3D93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87F14-5727-44E1-B2B6-64875A724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4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6357" y="2286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How is Edgar Allan Poe’s </a:t>
            </a:r>
            <a:r>
              <a:rPr lang="en-US" sz="36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THEME</a:t>
            </a:r>
            <a:r>
              <a:rPr lang="en-US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still conveyed in a different genre and time period?</a:t>
            </a:r>
            <a:endParaRPr lang="en-US" sz="3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957" y="5520878"/>
            <a:ext cx="6400800" cy="1752600"/>
          </a:xfrm>
        </p:spPr>
        <p:txBody>
          <a:bodyPr/>
          <a:lstStyle/>
          <a:p>
            <a:r>
              <a:rPr lang="en-US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How are his themes relevant still today?</a:t>
            </a:r>
            <a:endParaRPr lang="en-US" dirty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 descr="http://t0.gstatic.com/images?q=tbn:ANd9GcTNItox7Bfy1G6mo0FXs5GLD9NiZ_nSs3y_aVk9h4zL5ASe_wBIdg:static.neatoshop.com/images/product/80/5880/Edgar-Allan-Poe-Lunch-Box_28176-l.jpg%3Fv%3D281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5535115" cy="368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32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How is Edgar Allan Poe’s THEME still conveyed in a different genre and time period?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is Edgar Allan Poe’s THEME still conveyed in a different genre and time period?</dc:title>
  <dc:creator>Amanda R. Olinger</dc:creator>
  <cp:lastModifiedBy>Amanda R. Olinger</cp:lastModifiedBy>
  <cp:revision>2</cp:revision>
  <dcterms:created xsi:type="dcterms:W3CDTF">2012-10-25T14:17:13Z</dcterms:created>
  <dcterms:modified xsi:type="dcterms:W3CDTF">2012-10-25T19:05:23Z</dcterms:modified>
</cp:coreProperties>
</file>