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9" r:id="rId5"/>
    <p:sldId id="258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11/11/2010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11/11/2010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Storyboards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Storyboards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 filmmakers to plan the details of the film, shot by shot, in advance, saving time and money. </a:t>
            </a:r>
          </a:p>
          <a:p>
            <a:endParaRPr lang="en-US" dirty="0" smtClean="0"/>
          </a:p>
          <a:p>
            <a:r>
              <a:rPr lang="en-US" dirty="0" smtClean="0"/>
              <a:t>Makes a visual of sketches of a film-to-be.</a:t>
            </a:r>
          </a:p>
          <a:p>
            <a:endParaRPr lang="en-US" dirty="0" smtClean="0"/>
          </a:p>
          <a:p>
            <a:r>
              <a:rPr lang="en-US" dirty="0" smtClean="0"/>
              <a:t>Describes dialogue, camera shots, angles,  lighting,  music/sound, camera movement, and editing techniques.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http://www.artlex.com/ArtLex/s/images/storyboard_simpsons.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0"/>
            <a:ext cx="8524124" cy="6765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 descr="http://t2.gstatic.com/images?q=tbn:N2WqRIl6bkt7EM:http://www.pingmag.jp/images/article/storyboard05.jpg&amp;t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0"/>
            <a:ext cx="5283125" cy="6804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eastendtalking.org.uk/files/zones/inspirations/html/online-training/dig-vid-images/storyboar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8808720" cy="647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stjosephs-swindon.org.uk/subjects/ict/NewWebsite/Year11/teacher%20resources/samplestoryboar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52400"/>
            <a:ext cx="6295596" cy="655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28600"/>
            <a:ext cx="8458200" cy="6400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3" name="Picture 2" descr="http://www.pocanticohills.org/vietnam/strybd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57200"/>
            <a:ext cx="8217457" cy="609600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4" name="Rectangle 3"/>
          <p:cNvSpPr/>
          <p:nvPr/>
        </p:nvSpPr>
        <p:spPr>
          <a:xfrm rot="16200000">
            <a:off x="-1469942" y="2393523"/>
            <a:ext cx="43204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Bad Example</a:t>
            </a:r>
            <a:endParaRPr lang="en-US" sz="5400" b="1" cap="none" spc="0" dirty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</TotalTime>
  <Words>54</Words>
  <Application>Microsoft Office PowerPoint</Application>
  <PresentationFormat>On-screen Show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Storyboards</vt:lpstr>
      <vt:lpstr>Storyboards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Storyboards</dc:title>
  <dc:creator>amandao</dc:creator>
  <cp:lastModifiedBy>amandao</cp:lastModifiedBy>
  <cp:revision>1</cp:revision>
  <dcterms:created xsi:type="dcterms:W3CDTF">2010-11-11T15:42:56Z</dcterms:created>
  <dcterms:modified xsi:type="dcterms:W3CDTF">2010-11-11T15:59:17Z</dcterms:modified>
</cp:coreProperties>
</file>