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3" autoAdjust="0"/>
    <p:restoredTop sz="94660"/>
  </p:normalViewPr>
  <p:slideViewPr>
    <p:cSldViewPr>
      <p:cViewPr varScale="1">
        <p:scale>
          <a:sx n="88" d="100"/>
          <a:sy n="88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8403-E5B8-4A23-A763-E7927BA98E6A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273A38-C822-40C0-B92A-04DAD29EB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8403-E5B8-4A23-A763-E7927BA98E6A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3A38-C822-40C0-B92A-04DAD29EB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8403-E5B8-4A23-A763-E7927BA98E6A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3A38-C822-40C0-B92A-04DAD29EB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8403-E5B8-4A23-A763-E7927BA98E6A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273A38-C822-40C0-B92A-04DAD29EB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8403-E5B8-4A23-A763-E7927BA98E6A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3A38-C822-40C0-B92A-04DAD29EB4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8403-E5B8-4A23-A763-E7927BA98E6A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3A38-C822-40C0-B92A-04DAD29EB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8403-E5B8-4A23-A763-E7927BA98E6A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D273A38-C822-40C0-B92A-04DAD29EB4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8403-E5B8-4A23-A763-E7927BA98E6A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3A38-C822-40C0-B92A-04DAD29EB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8403-E5B8-4A23-A763-E7927BA98E6A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3A38-C822-40C0-B92A-04DAD29EB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8403-E5B8-4A23-A763-E7927BA98E6A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3A38-C822-40C0-B92A-04DAD29EB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8403-E5B8-4A23-A763-E7927BA98E6A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3A38-C822-40C0-B92A-04DAD29EB4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E48403-E5B8-4A23-A763-E7927BA98E6A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273A38-C822-40C0-B92A-04DAD29EB4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Marigolds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Ann Marie Anderson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 nine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Description/Action</a:t>
            </a:r>
            <a:r>
              <a:rPr lang="en-US" sz="2000" dirty="0" smtClean="0"/>
              <a:t>: Kids dancing and chanting around Miss Lottie</a:t>
            </a:r>
            <a:endParaRPr lang="en-US" sz="2000" dirty="0" smtClean="0"/>
          </a:p>
          <a:p>
            <a:r>
              <a:rPr lang="en-US" sz="2000" dirty="0" smtClean="0"/>
              <a:t>Framing</a:t>
            </a:r>
            <a:r>
              <a:rPr lang="en-US" sz="2000" dirty="0" smtClean="0"/>
              <a:t>: Long Shot</a:t>
            </a:r>
            <a:endParaRPr lang="en-US" sz="2000" dirty="0" smtClean="0"/>
          </a:p>
          <a:p>
            <a:r>
              <a:rPr lang="en-US" sz="2000" dirty="0" smtClean="0"/>
              <a:t>Angle</a:t>
            </a:r>
            <a:r>
              <a:rPr lang="en-US" sz="2000" dirty="0" smtClean="0"/>
              <a:t>: Eye Level</a:t>
            </a:r>
            <a:endParaRPr lang="en-US" sz="2000" dirty="0" smtClean="0"/>
          </a:p>
          <a:p>
            <a:r>
              <a:rPr lang="en-US" sz="2000" dirty="0" smtClean="0"/>
              <a:t>Music/Sound</a:t>
            </a:r>
            <a:r>
              <a:rPr lang="en-US" sz="2000" dirty="0" smtClean="0"/>
              <a:t>: None</a:t>
            </a:r>
            <a:endParaRPr lang="en-US" sz="2000" dirty="0" smtClean="0"/>
          </a:p>
          <a:p>
            <a:r>
              <a:rPr lang="en-US" sz="2000" dirty="0" smtClean="0"/>
              <a:t>Dialogue/Narration</a:t>
            </a:r>
            <a:r>
              <a:rPr lang="en-US" sz="2000" dirty="0" smtClean="0"/>
              <a:t>: Kids chanting “Old witch, fell in a ditch, picked up a penny and thought sh</a:t>
            </a:r>
            <a:r>
              <a:rPr lang="en-US" sz="2000" dirty="0" smtClean="0"/>
              <a:t>e was rich!”</a:t>
            </a:r>
            <a:endParaRPr lang="en-US" sz="2000" dirty="0" smtClean="0"/>
          </a:p>
          <a:p>
            <a:r>
              <a:rPr lang="en-US" sz="2000" dirty="0" smtClean="0"/>
              <a:t>Editing techniques</a:t>
            </a:r>
            <a:r>
              <a:rPr lang="en-US" sz="2000" dirty="0" smtClean="0"/>
              <a:t>: Wipe</a:t>
            </a:r>
            <a:endParaRPr lang="en-US" sz="2000" dirty="0" smtClean="0"/>
          </a:p>
          <a:p>
            <a:r>
              <a:rPr lang="en-US" sz="2000" dirty="0" smtClean="0"/>
              <a:t>Camera Movements</a:t>
            </a:r>
            <a:r>
              <a:rPr lang="en-US" sz="2000" dirty="0" smtClean="0"/>
              <a:t>: Zoom</a:t>
            </a:r>
            <a:endParaRPr lang="en-US" sz="2000" dirty="0" smtClean="0"/>
          </a:p>
          <a:p>
            <a:r>
              <a:rPr lang="en-US" sz="2000" dirty="0" smtClean="0"/>
              <a:t>Lighting</a:t>
            </a:r>
            <a:r>
              <a:rPr lang="en-US" sz="2000" dirty="0" smtClean="0"/>
              <a:t>: High Key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5" name="Content Placeholder 4" descr="scan00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53226" r="-2128"/>
          <a:stretch>
            <a:fillRect/>
          </a:stretch>
        </p:blipFill>
        <p:spPr>
          <a:xfrm>
            <a:off x="5181600" y="4114800"/>
            <a:ext cx="3508296" cy="2209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Shot 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Description/Action</a:t>
            </a:r>
            <a:r>
              <a:rPr lang="en-US" sz="2000" dirty="0" smtClean="0"/>
              <a:t>: John Burke chasing after the kids</a:t>
            </a:r>
            <a:endParaRPr lang="en-US" sz="2000" dirty="0" smtClean="0"/>
          </a:p>
          <a:p>
            <a:r>
              <a:rPr lang="en-US" sz="2000" dirty="0" smtClean="0"/>
              <a:t>Framing</a:t>
            </a:r>
            <a:r>
              <a:rPr lang="en-US" sz="2000" dirty="0" smtClean="0"/>
              <a:t>: Long Shot</a:t>
            </a:r>
            <a:endParaRPr lang="en-US" sz="2000" dirty="0" smtClean="0"/>
          </a:p>
          <a:p>
            <a:r>
              <a:rPr lang="en-US" sz="2000" dirty="0" smtClean="0"/>
              <a:t>Angle</a:t>
            </a:r>
            <a:r>
              <a:rPr lang="en-US" sz="2000" dirty="0" smtClean="0"/>
              <a:t>: Eye Level</a:t>
            </a:r>
            <a:endParaRPr lang="en-US" sz="2000" dirty="0" smtClean="0"/>
          </a:p>
          <a:p>
            <a:r>
              <a:rPr lang="en-US" sz="2000" dirty="0" smtClean="0"/>
              <a:t>Music/Sound</a:t>
            </a:r>
            <a:r>
              <a:rPr lang="en-US" sz="2000" dirty="0" smtClean="0"/>
              <a:t>: Non- </a:t>
            </a:r>
            <a:r>
              <a:rPr lang="en-US" sz="2000" dirty="0" err="1" smtClean="0"/>
              <a:t>Diegetic</a:t>
            </a:r>
            <a:r>
              <a:rPr lang="en-US" sz="2000" dirty="0" smtClean="0"/>
              <a:t>;</a:t>
            </a:r>
            <a:r>
              <a:rPr lang="en-US" sz="2000" dirty="0" smtClean="0"/>
              <a:t> </a:t>
            </a:r>
            <a:r>
              <a:rPr lang="en-US" sz="2000" dirty="0" smtClean="0"/>
              <a:t>Fast/Suspenseful</a:t>
            </a:r>
            <a:endParaRPr lang="en-US" sz="2000" dirty="0" smtClean="0"/>
          </a:p>
          <a:p>
            <a:r>
              <a:rPr lang="en-US" sz="2000" dirty="0" smtClean="0"/>
              <a:t>Dialogue/Narration</a:t>
            </a:r>
            <a:r>
              <a:rPr lang="en-US" sz="2000" dirty="0" smtClean="0"/>
              <a:t>: Kids panting</a:t>
            </a:r>
            <a:endParaRPr lang="en-US" sz="2000" dirty="0" smtClean="0"/>
          </a:p>
          <a:p>
            <a:r>
              <a:rPr lang="en-US" sz="2000" dirty="0" smtClean="0"/>
              <a:t>Editing techniques</a:t>
            </a:r>
            <a:r>
              <a:rPr lang="en-US" sz="2000" dirty="0" smtClean="0"/>
              <a:t>: Cut</a:t>
            </a:r>
            <a:endParaRPr lang="en-US" sz="2000" dirty="0" smtClean="0"/>
          </a:p>
          <a:p>
            <a:r>
              <a:rPr lang="en-US" sz="2000" dirty="0" smtClean="0"/>
              <a:t>Camera Movements</a:t>
            </a:r>
            <a:r>
              <a:rPr lang="en-US" sz="2000" dirty="0" smtClean="0"/>
              <a:t>: Dolly Tracking</a:t>
            </a:r>
            <a:endParaRPr lang="en-US" sz="2000" dirty="0" smtClean="0"/>
          </a:p>
          <a:p>
            <a:r>
              <a:rPr lang="en-US" sz="2000" dirty="0" smtClean="0"/>
              <a:t>Lighting</a:t>
            </a:r>
            <a:r>
              <a:rPr lang="en-US" sz="2000" dirty="0" smtClean="0"/>
              <a:t>: High Key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5" name="Content Placeholder 4" descr="scan00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51613" r="90"/>
          <a:stretch>
            <a:fillRect/>
          </a:stretch>
        </p:blipFill>
        <p:spPr>
          <a:xfrm>
            <a:off x="5486400" y="4343400"/>
            <a:ext cx="3432096" cy="2286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 one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Description/Action: Showing the dirt road, with a single patch of marigolds</a:t>
            </a:r>
          </a:p>
          <a:p>
            <a:r>
              <a:rPr lang="en-US" sz="2000" dirty="0" smtClean="0"/>
              <a:t>Framing</a:t>
            </a:r>
            <a:r>
              <a:rPr lang="en-US" sz="2000" dirty="0" smtClean="0"/>
              <a:t>: Establishing Shot</a:t>
            </a:r>
            <a:endParaRPr lang="en-US" sz="2000" dirty="0" smtClean="0"/>
          </a:p>
          <a:p>
            <a:r>
              <a:rPr lang="en-US" sz="2000" dirty="0" smtClean="0"/>
              <a:t>Angle</a:t>
            </a:r>
            <a:r>
              <a:rPr lang="en-US" sz="2000" dirty="0" smtClean="0"/>
              <a:t>: Eye Level</a:t>
            </a:r>
            <a:endParaRPr lang="en-US" sz="2000" dirty="0" smtClean="0"/>
          </a:p>
          <a:p>
            <a:r>
              <a:rPr lang="en-US" sz="2000" dirty="0" smtClean="0"/>
              <a:t>Music/Sound</a:t>
            </a:r>
            <a:r>
              <a:rPr lang="en-US" sz="2000" dirty="0" smtClean="0"/>
              <a:t>: Non-</a:t>
            </a:r>
            <a:r>
              <a:rPr lang="en-US" sz="2000" dirty="0" err="1" smtClean="0"/>
              <a:t>Diegetic</a:t>
            </a:r>
            <a:r>
              <a:rPr lang="en-US" sz="2000" dirty="0" smtClean="0"/>
              <a:t>; Sad/ Neutral</a:t>
            </a:r>
            <a:endParaRPr lang="en-US" sz="2000" dirty="0" smtClean="0"/>
          </a:p>
          <a:p>
            <a:r>
              <a:rPr lang="en-US" sz="2000" dirty="0" smtClean="0"/>
              <a:t>Dialogue/Narration</a:t>
            </a:r>
            <a:r>
              <a:rPr lang="en-US" sz="2000" dirty="0" smtClean="0"/>
              <a:t>: None</a:t>
            </a:r>
            <a:endParaRPr lang="en-US" sz="2000" dirty="0" smtClean="0"/>
          </a:p>
          <a:p>
            <a:r>
              <a:rPr lang="en-US" sz="2000" dirty="0" smtClean="0"/>
              <a:t>Editing techniques</a:t>
            </a:r>
            <a:r>
              <a:rPr lang="en-US" sz="2000" dirty="0" smtClean="0"/>
              <a:t>: Fade</a:t>
            </a:r>
            <a:endParaRPr lang="en-US" sz="2000" dirty="0" smtClean="0"/>
          </a:p>
          <a:p>
            <a:r>
              <a:rPr lang="en-US" sz="2000" dirty="0" smtClean="0"/>
              <a:t>Camera Movements</a:t>
            </a:r>
            <a:r>
              <a:rPr lang="en-US" sz="2000" dirty="0" smtClean="0"/>
              <a:t>: Panning</a:t>
            </a:r>
            <a:endParaRPr lang="en-US" sz="2000" dirty="0" smtClean="0"/>
          </a:p>
          <a:p>
            <a:r>
              <a:rPr lang="en-US" sz="2000" dirty="0" smtClean="0"/>
              <a:t>Lighting</a:t>
            </a:r>
            <a:r>
              <a:rPr lang="en-US" sz="2000" dirty="0" smtClean="0"/>
              <a:t>: Low Key</a:t>
            </a:r>
            <a:endParaRPr lang="en-US" sz="2000" dirty="0"/>
          </a:p>
        </p:txBody>
      </p:sp>
      <p:pic>
        <p:nvPicPr>
          <p:cNvPr id="7" name="Content Placeholder 6" descr="scan00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486" t="33491" r="1203" b="24081"/>
          <a:stretch>
            <a:fillRect/>
          </a:stretch>
        </p:blipFill>
        <p:spPr>
          <a:xfrm rot="156507">
            <a:off x="4980280" y="3004020"/>
            <a:ext cx="3450641" cy="206916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 two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Description/Action</a:t>
            </a:r>
            <a:r>
              <a:rPr lang="en-US" sz="2000" dirty="0" smtClean="0"/>
              <a:t>: Focusing in on a single Marigold</a:t>
            </a:r>
            <a:endParaRPr lang="en-US" sz="2000" dirty="0" smtClean="0"/>
          </a:p>
          <a:p>
            <a:r>
              <a:rPr lang="en-US" sz="2000" dirty="0" smtClean="0"/>
              <a:t>Framing</a:t>
            </a:r>
            <a:r>
              <a:rPr lang="en-US" sz="2000" dirty="0" smtClean="0"/>
              <a:t>: Close Up</a:t>
            </a:r>
            <a:endParaRPr lang="en-US" sz="2000" dirty="0" smtClean="0"/>
          </a:p>
          <a:p>
            <a:r>
              <a:rPr lang="en-US" sz="2000" dirty="0" smtClean="0"/>
              <a:t>Angle</a:t>
            </a:r>
            <a:r>
              <a:rPr lang="en-US" sz="2000" dirty="0" smtClean="0"/>
              <a:t>: Eye Level</a:t>
            </a:r>
            <a:endParaRPr lang="en-US" sz="2000" dirty="0" smtClean="0"/>
          </a:p>
          <a:p>
            <a:r>
              <a:rPr lang="en-US" sz="2000" dirty="0" smtClean="0"/>
              <a:t>Music/Sound</a:t>
            </a:r>
            <a:r>
              <a:rPr lang="en-US" sz="2000" dirty="0" smtClean="0"/>
              <a:t>: Non- </a:t>
            </a:r>
            <a:r>
              <a:rPr lang="en-US" sz="2000" dirty="0" err="1" smtClean="0"/>
              <a:t>Diegetic</a:t>
            </a:r>
            <a:r>
              <a:rPr lang="en-US" sz="2000" dirty="0" smtClean="0"/>
              <a:t>; Gets happier, to mor</a:t>
            </a:r>
            <a:r>
              <a:rPr lang="en-US" sz="2000" dirty="0" smtClean="0"/>
              <a:t>e of a neutral sound</a:t>
            </a:r>
            <a:endParaRPr lang="en-US" sz="2000" dirty="0" smtClean="0"/>
          </a:p>
          <a:p>
            <a:r>
              <a:rPr lang="en-US" sz="2000" dirty="0" smtClean="0"/>
              <a:t>Dialogue/Narration</a:t>
            </a:r>
            <a:r>
              <a:rPr lang="en-US" sz="2000" dirty="0" smtClean="0"/>
              <a:t>: None</a:t>
            </a:r>
            <a:endParaRPr lang="en-US" sz="2000" dirty="0" smtClean="0"/>
          </a:p>
          <a:p>
            <a:r>
              <a:rPr lang="en-US" sz="2000" dirty="0" smtClean="0"/>
              <a:t>Editing techniques</a:t>
            </a:r>
            <a:r>
              <a:rPr lang="en-US" sz="2000" dirty="0" smtClean="0"/>
              <a:t>: Dissolve</a:t>
            </a:r>
            <a:endParaRPr lang="en-US" sz="2000" dirty="0" smtClean="0"/>
          </a:p>
          <a:p>
            <a:r>
              <a:rPr lang="en-US" sz="2000" dirty="0" smtClean="0"/>
              <a:t>Camera Movements</a:t>
            </a:r>
            <a:r>
              <a:rPr lang="en-US" sz="2000" dirty="0" smtClean="0"/>
              <a:t>: Zoom</a:t>
            </a:r>
            <a:endParaRPr lang="en-US" sz="2000" dirty="0" smtClean="0"/>
          </a:p>
          <a:p>
            <a:r>
              <a:rPr lang="en-US" sz="2000" dirty="0" smtClean="0"/>
              <a:t>Lighting</a:t>
            </a:r>
            <a:r>
              <a:rPr lang="en-US" sz="2000" dirty="0" smtClean="0"/>
              <a:t>: High Key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6" name="Content Placeholder 4" descr="scan0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49123" t="26645"/>
          <a:stretch>
            <a:fillRect/>
          </a:stretch>
        </p:blipFill>
        <p:spPr>
          <a:xfrm>
            <a:off x="6096000" y="2971800"/>
            <a:ext cx="2209800" cy="287200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 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Description/Action</a:t>
            </a:r>
            <a:r>
              <a:rPr lang="en-US" sz="2000" dirty="0" smtClean="0"/>
              <a:t>: Kids are playing, then start talking</a:t>
            </a:r>
            <a:endParaRPr lang="en-US" sz="2000" dirty="0" smtClean="0"/>
          </a:p>
          <a:p>
            <a:r>
              <a:rPr lang="en-US" sz="2000" dirty="0" smtClean="0"/>
              <a:t>Framing</a:t>
            </a:r>
            <a:r>
              <a:rPr lang="en-US" sz="2000" dirty="0" smtClean="0"/>
              <a:t>: Long Shot</a:t>
            </a:r>
            <a:endParaRPr lang="en-US" sz="2000" dirty="0" smtClean="0"/>
          </a:p>
          <a:p>
            <a:r>
              <a:rPr lang="en-US" sz="2000" dirty="0" smtClean="0"/>
              <a:t>Angle</a:t>
            </a:r>
            <a:r>
              <a:rPr lang="en-US" sz="2000" dirty="0" smtClean="0"/>
              <a:t>: Eye Leve</a:t>
            </a:r>
            <a:r>
              <a:rPr lang="en-US" sz="2000" dirty="0" smtClean="0"/>
              <a:t>l</a:t>
            </a:r>
            <a:endParaRPr lang="en-US" sz="2000" dirty="0" smtClean="0"/>
          </a:p>
          <a:p>
            <a:r>
              <a:rPr lang="en-US" sz="2000" dirty="0" smtClean="0"/>
              <a:t>Music/Sound</a:t>
            </a:r>
            <a:r>
              <a:rPr lang="en-US" sz="2000" dirty="0" smtClean="0"/>
              <a:t>: None</a:t>
            </a:r>
            <a:endParaRPr lang="en-US" sz="2000" dirty="0" smtClean="0"/>
          </a:p>
          <a:p>
            <a:r>
              <a:rPr lang="en-US" sz="2000" dirty="0" smtClean="0"/>
              <a:t>Dialogue/Narration</a:t>
            </a:r>
            <a:r>
              <a:rPr lang="en-US" sz="2000" dirty="0" smtClean="0"/>
              <a:t>: Boys ask what they are going to do, then they decide to go to Miss Lottie’s</a:t>
            </a:r>
            <a:endParaRPr lang="en-US" sz="2000" dirty="0" smtClean="0"/>
          </a:p>
          <a:p>
            <a:r>
              <a:rPr lang="en-US" sz="2000" dirty="0" smtClean="0"/>
              <a:t>Editing techniques</a:t>
            </a:r>
            <a:r>
              <a:rPr lang="en-US" sz="2000" dirty="0" smtClean="0"/>
              <a:t>: Cut</a:t>
            </a:r>
            <a:endParaRPr lang="en-US" sz="2000" dirty="0" smtClean="0"/>
          </a:p>
          <a:p>
            <a:r>
              <a:rPr lang="en-US" sz="2000" dirty="0" smtClean="0"/>
              <a:t>Camera Movements</a:t>
            </a:r>
            <a:r>
              <a:rPr lang="en-US" sz="2000" dirty="0" smtClean="0"/>
              <a:t>: Zoom in when characters talk to each other</a:t>
            </a:r>
            <a:endParaRPr lang="en-US" sz="2000" dirty="0" smtClean="0"/>
          </a:p>
          <a:p>
            <a:r>
              <a:rPr lang="en-US" sz="2000" dirty="0" smtClean="0"/>
              <a:t>Lighting</a:t>
            </a:r>
            <a:r>
              <a:rPr lang="en-US" sz="2000" dirty="0" smtClean="0"/>
              <a:t>: High Key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5" name="Content Placeholder 4" descr="scan00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53226" r="180"/>
          <a:stretch>
            <a:fillRect/>
          </a:stretch>
        </p:blipFill>
        <p:spPr>
          <a:xfrm>
            <a:off x="5105400" y="4038600"/>
            <a:ext cx="3429000" cy="2209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 four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Description/Action</a:t>
            </a:r>
            <a:r>
              <a:rPr lang="en-US" sz="2000" dirty="0" smtClean="0"/>
              <a:t>: Showing Miss Lottie’s property</a:t>
            </a:r>
            <a:endParaRPr lang="en-US" sz="2000" dirty="0" smtClean="0"/>
          </a:p>
          <a:p>
            <a:r>
              <a:rPr lang="en-US" sz="2000" dirty="0" smtClean="0"/>
              <a:t>Framing</a:t>
            </a:r>
            <a:r>
              <a:rPr lang="en-US" sz="2000" dirty="0" smtClean="0"/>
              <a:t>: Establishing Shot</a:t>
            </a:r>
            <a:endParaRPr lang="en-US" sz="2000" dirty="0" smtClean="0"/>
          </a:p>
          <a:p>
            <a:r>
              <a:rPr lang="en-US" sz="2000" dirty="0" smtClean="0"/>
              <a:t>Angle</a:t>
            </a:r>
            <a:r>
              <a:rPr lang="en-US" sz="2000" dirty="0" smtClean="0"/>
              <a:t>: Eye Level</a:t>
            </a:r>
            <a:endParaRPr lang="en-US" sz="2000" dirty="0" smtClean="0"/>
          </a:p>
          <a:p>
            <a:r>
              <a:rPr lang="en-US" sz="2000" dirty="0" smtClean="0"/>
              <a:t>Music/Sound</a:t>
            </a:r>
            <a:r>
              <a:rPr lang="en-US" sz="2000" dirty="0" smtClean="0"/>
              <a:t>: Suspenseful/Fast</a:t>
            </a:r>
            <a:endParaRPr lang="en-US" sz="2000" dirty="0" smtClean="0"/>
          </a:p>
          <a:p>
            <a:r>
              <a:rPr lang="en-US" sz="2000" dirty="0" smtClean="0"/>
              <a:t>Dialogue/Narration</a:t>
            </a:r>
            <a:r>
              <a:rPr lang="en-US" sz="2000" dirty="0" smtClean="0"/>
              <a:t>: None</a:t>
            </a:r>
            <a:endParaRPr lang="en-US" sz="2000" dirty="0" smtClean="0"/>
          </a:p>
          <a:p>
            <a:r>
              <a:rPr lang="en-US" sz="2000" dirty="0" smtClean="0"/>
              <a:t>Editing techniques</a:t>
            </a:r>
            <a:r>
              <a:rPr lang="en-US" sz="2000" dirty="0" smtClean="0"/>
              <a:t>: Wipe</a:t>
            </a:r>
            <a:endParaRPr lang="en-US" sz="2000" dirty="0" smtClean="0"/>
          </a:p>
          <a:p>
            <a:r>
              <a:rPr lang="en-US" sz="2000" dirty="0" smtClean="0"/>
              <a:t>Camera Movements</a:t>
            </a:r>
            <a:r>
              <a:rPr lang="en-US" sz="2000" dirty="0" smtClean="0"/>
              <a:t>: Panning</a:t>
            </a:r>
            <a:endParaRPr lang="en-US" sz="2000" dirty="0" smtClean="0"/>
          </a:p>
          <a:p>
            <a:r>
              <a:rPr lang="en-US" sz="2000" dirty="0" smtClean="0"/>
              <a:t>Lighting</a:t>
            </a:r>
            <a:r>
              <a:rPr lang="en-US" sz="2000" dirty="0" smtClean="0"/>
              <a:t>: Low Key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5" name="Content Placeholder 4" descr="scan00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51613" r="180"/>
          <a:stretch>
            <a:fillRect/>
          </a:stretch>
        </p:blipFill>
        <p:spPr>
          <a:xfrm>
            <a:off x="5105400" y="4038600"/>
            <a:ext cx="3429000" cy="2286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 five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Description/Action</a:t>
            </a:r>
            <a:r>
              <a:rPr lang="en-US" sz="2000" dirty="0" smtClean="0"/>
              <a:t>: Showing John Burke</a:t>
            </a:r>
            <a:endParaRPr lang="en-US" sz="2000" dirty="0" smtClean="0"/>
          </a:p>
          <a:p>
            <a:r>
              <a:rPr lang="en-US" sz="2000" dirty="0" smtClean="0"/>
              <a:t>Framing</a:t>
            </a:r>
            <a:r>
              <a:rPr lang="en-US" sz="2000" dirty="0" smtClean="0"/>
              <a:t>: Long Shot</a:t>
            </a:r>
            <a:endParaRPr lang="en-US" sz="2000" dirty="0" smtClean="0"/>
          </a:p>
          <a:p>
            <a:r>
              <a:rPr lang="en-US" sz="2000" dirty="0" smtClean="0"/>
              <a:t>Angle</a:t>
            </a:r>
            <a:r>
              <a:rPr lang="en-US" sz="2000" dirty="0" smtClean="0"/>
              <a:t>: Eye leve</a:t>
            </a:r>
            <a:r>
              <a:rPr lang="en-US" sz="2000" dirty="0" smtClean="0"/>
              <a:t>l</a:t>
            </a:r>
            <a:endParaRPr lang="en-US" sz="2000" dirty="0" smtClean="0"/>
          </a:p>
          <a:p>
            <a:r>
              <a:rPr lang="en-US" sz="2000" dirty="0" smtClean="0"/>
              <a:t>Music/Sound</a:t>
            </a:r>
            <a:r>
              <a:rPr lang="en-US" sz="2000" dirty="0" smtClean="0"/>
              <a:t>: Non-</a:t>
            </a:r>
            <a:r>
              <a:rPr lang="en-US" sz="2000" dirty="0" err="1" smtClean="0"/>
              <a:t>Diegetic</a:t>
            </a:r>
            <a:r>
              <a:rPr lang="en-US" sz="2000" dirty="0" smtClean="0"/>
              <a:t>; fast/suspenseful</a:t>
            </a:r>
            <a:endParaRPr lang="en-US" sz="2000" dirty="0" smtClean="0"/>
          </a:p>
          <a:p>
            <a:r>
              <a:rPr lang="en-US" sz="2000" dirty="0" smtClean="0"/>
              <a:t>Dialogue/Narration</a:t>
            </a:r>
            <a:r>
              <a:rPr lang="en-US" sz="2000" dirty="0" smtClean="0"/>
              <a:t>: None</a:t>
            </a:r>
            <a:endParaRPr lang="en-US" sz="2000" dirty="0" smtClean="0"/>
          </a:p>
          <a:p>
            <a:r>
              <a:rPr lang="en-US" sz="2000" dirty="0" smtClean="0"/>
              <a:t>Editing techniques</a:t>
            </a:r>
            <a:r>
              <a:rPr lang="en-US" sz="2000" dirty="0" smtClean="0"/>
              <a:t>: Cut</a:t>
            </a:r>
            <a:endParaRPr lang="en-US" sz="2000" dirty="0" smtClean="0"/>
          </a:p>
          <a:p>
            <a:r>
              <a:rPr lang="en-US" sz="2000" dirty="0" smtClean="0"/>
              <a:t>Camera Movements</a:t>
            </a:r>
            <a:r>
              <a:rPr lang="en-US" sz="2000" dirty="0" smtClean="0"/>
              <a:t>: Zoom in on John</a:t>
            </a:r>
            <a:endParaRPr lang="en-US" sz="2000" dirty="0" smtClean="0"/>
          </a:p>
          <a:p>
            <a:r>
              <a:rPr lang="en-US" sz="2000" dirty="0" smtClean="0"/>
              <a:t>Lighting</a:t>
            </a:r>
            <a:r>
              <a:rPr lang="en-US" sz="2000" dirty="0" smtClean="0"/>
              <a:t>: Low Key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5" name="Content Placeholder 4" descr="scan00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50000" r="-4256"/>
          <a:stretch>
            <a:fillRect/>
          </a:stretch>
        </p:blipFill>
        <p:spPr>
          <a:xfrm>
            <a:off x="5105400" y="3886200"/>
            <a:ext cx="3581400" cy="2362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 six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Description/Action: Shows Miss Lottie attending to her Marigolds</a:t>
            </a:r>
            <a:endParaRPr lang="en-US" sz="2000" dirty="0" smtClean="0"/>
          </a:p>
          <a:p>
            <a:r>
              <a:rPr lang="en-US" sz="2000" dirty="0" smtClean="0"/>
              <a:t>Framing</a:t>
            </a:r>
            <a:r>
              <a:rPr lang="en-US" sz="2000" dirty="0" smtClean="0"/>
              <a:t>: Long Shot</a:t>
            </a:r>
            <a:endParaRPr lang="en-US" sz="2000" dirty="0" smtClean="0"/>
          </a:p>
          <a:p>
            <a:r>
              <a:rPr lang="en-US" sz="2000" dirty="0" smtClean="0"/>
              <a:t>Angle</a:t>
            </a:r>
            <a:r>
              <a:rPr lang="en-US" sz="2000" dirty="0" smtClean="0"/>
              <a:t>: Eye Level</a:t>
            </a:r>
            <a:endParaRPr lang="en-US" sz="2000" dirty="0" smtClean="0"/>
          </a:p>
          <a:p>
            <a:r>
              <a:rPr lang="en-US" sz="2000" dirty="0" smtClean="0"/>
              <a:t>Music/Sound</a:t>
            </a:r>
            <a:r>
              <a:rPr lang="en-US" sz="2000" dirty="0" smtClean="0"/>
              <a:t>: Non-</a:t>
            </a:r>
            <a:r>
              <a:rPr lang="en-US" sz="2000" dirty="0" err="1" smtClean="0"/>
              <a:t>Diegetic</a:t>
            </a:r>
            <a:r>
              <a:rPr lang="en-US" sz="2000" dirty="0" smtClean="0"/>
              <a:t>; Slow and peaceful</a:t>
            </a:r>
            <a:endParaRPr lang="en-US" sz="2000" dirty="0" smtClean="0"/>
          </a:p>
          <a:p>
            <a:r>
              <a:rPr lang="en-US" sz="2000" dirty="0" smtClean="0"/>
              <a:t>Dialogue/Narration</a:t>
            </a:r>
            <a:r>
              <a:rPr lang="en-US" sz="2000" dirty="0" smtClean="0"/>
              <a:t>: None</a:t>
            </a:r>
            <a:endParaRPr lang="en-US" sz="2000" dirty="0" smtClean="0"/>
          </a:p>
          <a:p>
            <a:r>
              <a:rPr lang="en-US" sz="2000" dirty="0" smtClean="0"/>
              <a:t>Editing techniques</a:t>
            </a:r>
            <a:r>
              <a:rPr lang="en-US" sz="2000" dirty="0" smtClean="0"/>
              <a:t>: Fade</a:t>
            </a:r>
            <a:endParaRPr lang="en-US" sz="2000" dirty="0" smtClean="0"/>
          </a:p>
          <a:p>
            <a:r>
              <a:rPr lang="en-US" sz="2000" dirty="0" smtClean="0"/>
              <a:t>Camera Movements</a:t>
            </a:r>
            <a:r>
              <a:rPr lang="en-US" sz="2000" dirty="0" smtClean="0"/>
              <a:t>: Zoom in on Miss Lottie</a:t>
            </a:r>
            <a:endParaRPr lang="en-US" sz="2000" dirty="0" smtClean="0"/>
          </a:p>
          <a:p>
            <a:r>
              <a:rPr lang="en-US" sz="2000" dirty="0" smtClean="0"/>
              <a:t>Lighting</a:t>
            </a:r>
            <a:r>
              <a:rPr lang="en-US" sz="2000" dirty="0" smtClean="0"/>
              <a:t>: High Key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8" name="Content Placeholder 7" descr="scan00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53226" r="90"/>
          <a:stretch>
            <a:fillRect/>
          </a:stretch>
        </p:blipFill>
        <p:spPr>
          <a:xfrm>
            <a:off x="5102304" y="4114800"/>
            <a:ext cx="3432096" cy="2209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 seven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Description/Action</a:t>
            </a:r>
            <a:r>
              <a:rPr lang="en-US" sz="2000" dirty="0" smtClean="0"/>
              <a:t>: Shows the kids getting ready to throw rocks at Miss Lottie’s garden</a:t>
            </a:r>
            <a:endParaRPr lang="en-US" sz="2000" dirty="0" smtClean="0"/>
          </a:p>
          <a:p>
            <a:r>
              <a:rPr lang="en-US" sz="2000" dirty="0" smtClean="0"/>
              <a:t>Framing</a:t>
            </a:r>
            <a:r>
              <a:rPr lang="en-US" sz="2000" dirty="0" smtClean="0"/>
              <a:t>: Long Shot</a:t>
            </a:r>
            <a:endParaRPr lang="en-US" sz="2000" dirty="0" smtClean="0"/>
          </a:p>
          <a:p>
            <a:r>
              <a:rPr lang="en-US" sz="2000" dirty="0" smtClean="0"/>
              <a:t>Angle</a:t>
            </a:r>
            <a:r>
              <a:rPr lang="en-US" sz="2000" dirty="0" smtClean="0"/>
              <a:t>: Eye Level</a:t>
            </a:r>
            <a:endParaRPr lang="en-US" sz="2000" dirty="0" smtClean="0"/>
          </a:p>
          <a:p>
            <a:r>
              <a:rPr lang="en-US" sz="2000" dirty="0" smtClean="0"/>
              <a:t>Music/Sound</a:t>
            </a:r>
            <a:r>
              <a:rPr lang="en-US" sz="2000" dirty="0" smtClean="0"/>
              <a:t>: None</a:t>
            </a:r>
            <a:endParaRPr lang="en-US" sz="2000" dirty="0" smtClean="0"/>
          </a:p>
          <a:p>
            <a:r>
              <a:rPr lang="en-US" sz="2000" dirty="0" smtClean="0"/>
              <a:t>Dialogue/Narration</a:t>
            </a:r>
            <a:r>
              <a:rPr lang="en-US" sz="2000" dirty="0" smtClean="0"/>
              <a:t>: Whispering to throw the stones</a:t>
            </a:r>
            <a:endParaRPr lang="en-US" sz="2000" dirty="0" smtClean="0"/>
          </a:p>
          <a:p>
            <a:r>
              <a:rPr lang="en-US" sz="2000" dirty="0" smtClean="0"/>
              <a:t>Editing techniques</a:t>
            </a:r>
            <a:r>
              <a:rPr lang="en-US" sz="2000" dirty="0" smtClean="0"/>
              <a:t>: Dissolve</a:t>
            </a:r>
            <a:endParaRPr lang="en-US" sz="2000" dirty="0" smtClean="0"/>
          </a:p>
          <a:p>
            <a:r>
              <a:rPr lang="en-US" sz="2000" dirty="0" smtClean="0"/>
              <a:t>Camera Movements</a:t>
            </a:r>
            <a:r>
              <a:rPr lang="en-US" sz="2000" dirty="0" smtClean="0"/>
              <a:t>: Boom Crane</a:t>
            </a:r>
            <a:endParaRPr lang="en-US" sz="2000" dirty="0" smtClean="0"/>
          </a:p>
          <a:p>
            <a:r>
              <a:rPr lang="en-US" sz="2000" dirty="0" smtClean="0"/>
              <a:t>Lighting</a:t>
            </a:r>
            <a:r>
              <a:rPr lang="en-US" sz="2000" dirty="0" smtClean="0"/>
              <a:t>: High Key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5" name="Content Placeholder 4" descr="scan00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62903" r="6745"/>
          <a:stretch>
            <a:fillRect/>
          </a:stretch>
        </p:blipFill>
        <p:spPr>
          <a:xfrm>
            <a:off x="5181600" y="2133600"/>
            <a:ext cx="3203496" cy="1752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 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Description/Action</a:t>
            </a:r>
            <a:r>
              <a:rPr lang="en-US" sz="2000" dirty="0" smtClean="0"/>
              <a:t>: Showing Miss Lottie having stones thrown at her and her flowers</a:t>
            </a:r>
            <a:endParaRPr lang="en-US" sz="2000" dirty="0" smtClean="0"/>
          </a:p>
          <a:p>
            <a:r>
              <a:rPr lang="en-US" sz="2000" dirty="0" smtClean="0"/>
              <a:t>Framing</a:t>
            </a:r>
            <a:r>
              <a:rPr lang="en-US" sz="2000" dirty="0" smtClean="0"/>
              <a:t>: Medium Shot</a:t>
            </a:r>
            <a:endParaRPr lang="en-US" sz="2000" dirty="0" smtClean="0"/>
          </a:p>
          <a:p>
            <a:r>
              <a:rPr lang="en-US" sz="2000" dirty="0" smtClean="0"/>
              <a:t>Angle</a:t>
            </a:r>
            <a:r>
              <a:rPr lang="en-US" sz="2000" dirty="0" smtClean="0"/>
              <a:t>: Eye Level</a:t>
            </a:r>
            <a:endParaRPr lang="en-US" sz="2000" dirty="0" smtClean="0"/>
          </a:p>
          <a:p>
            <a:r>
              <a:rPr lang="en-US" sz="2000" dirty="0" smtClean="0"/>
              <a:t>Music/Sound</a:t>
            </a:r>
            <a:r>
              <a:rPr lang="en-US" sz="2000" dirty="0" smtClean="0"/>
              <a:t>: None</a:t>
            </a:r>
            <a:endParaRPr lang="en-US" sz="2000" dirty="0" smtClean="0"/>
          </a:p>
          <a:p>
            <a:r>
              <a:rPr lang="en-US" sz="2000" dirty="0" smtClean="0"/>
              <a:t>Dialogue/Narration</a:t>
            </a:r>
            <a:r>
              <a:rPr lang="en-US" sz="2000" dirty="0" smtClean="0"/>
              <a:t>: Yelling at the kids to get out of here</a:t>
            </a:r>
            <a:endParaRPr lang="en-US" sz="2000" dirty="0" smtClean="0"/>
          </a:p>
          <a:p>
            <a:r>
              <a:rPr lang="en-US" sz="2000" dirty="0" smtClean="0"/>
              <a:t>Editing techniques</a:t>
            </a:r>
            <a:r>
              <a:rPr lang="en-US" sz="2000" dirty="0" smtClean="0"/>
              <a:t>: Cut</a:t>
            </a:r>
            <a:endParaRPr lang="en-US" sz="2000" dirty="0" smtClean="0"/>
          </a:p>
          <a:p>
            <a:r>
              <a:rPr lang="en-US" sz="2000" dirty="0" smtClean="0"/>
              <a:t>Camera Movements</a:t>
            </a:r>
            <a:r>
              <a:rPr lang="en-US" sz="2000" dirty="0" smtClean="0"/>
              <a:t>: Zoom in on Miss Lottie</a:t>
            </a:r>
            <a:endParaRPr lang="en-US" sz="2000" dirty="0" smtClean="0"/>
          </a:p>
          <a:p>
            <a:r>
              <a:rPr lang="en-US" sz="2000" dirty="0" smtClean="0"/>
              <a:t>Lighting</a:t>
            </a:r>
            <a:r>
              <a:rPr lang="en-US" sz="2000" dirty="0" smtClean="0"/>
              <a:t>: High Key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5" name="Content Placeholder 4" descr="scan00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53226" r="180"/>
          <a:stretch>
            <a:fillRect/>
          </a:stretch>
        </p:blipFill>
        <p:spPr>
          <a:xfrm>
            <a:off x="5181600" y="2819400"/>
            <a:ext cx="3429000" cy="22098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</TotalTime>
  <Words>473</Words>
  <Application>Microsoft Office PowerPoint</Application>
  <PresentationFormat>On-screen Show (4:3)</PresentationFormat>
  <Paragraphs>92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Trek</vt:lpstr>
      <vt:lpstr>Marigolds</vt:lpstr>
      <vt:lpstr>Shot one</vt:lpstr>
      <vt:lpstr>Shot two</vt:lpstr>
      <vt:lpstr>Shot three</vt:lpstr>
      <vt:lpstr>Shot four</vt:lpstr>
      <vt:lpstr>Shot five</vt:lpstr>
      <vt:lpstr>Shot six</vt:lpstr>
      <vt:lpstr>Shot seven</vt:lpstr>
      <vt:lpstr>Shot eight</vt:lpstr>
      <vt:lpstr>Shot nine</vt:lpstr>
      <vt:lpstr>Shot ten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Marigolds</dc:title>
  <dc:creator>15annea</dc:creator>
  <cp:lastModifiedBy>anderson</cp:lastModifiedBy>
  <cp:revision>13</cp:revision>
  <dcterms:created xsi:type="dcterms:W3CDTF">2010-11-11T18:53:27Z</dcterms:created>
  <dcterms:modified xsi:type="dcterms:W3CDTF">2010-11-15T00:34:20Z</dcterms:modified>
</cp:coreProperties>
</file>