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3FF2-BA5D-44BA-B762-6D2FDA4B83C3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8CE5-045F-4A65-BBD8-F2102F8C2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Hanging Fire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out page 221-chart and Q1</a:t>
            </a:r>
          </a:p>
          <a:p>
            <a:r>
              <a:rPr lang="en-US" dirty="0" smtClean="0"/>
              <a:t>Underline the refrain in this poem</a:t>
            </a:r>
          </a:p>
          <a:p>
            <a:pPr lvl="1"/>
            <a:r>
              <a:rPr lang="en-US" dirty="0" smtClean="0"/>
              <a:t>Why is this line repeated?</a:t>
            </a:r>
          </a:p>
          <a:p>
            <a:pPr lvl="1"/>
            <a:r>
              <a:rPr lang="en-US" dirty="0" smtClean="0"/>
              <a:t>What details lead up to this line that contribute to your analysis?</a:t>
            </a:r>
          </a:p>
          <a:p>
            <a:r>
              <a:rPr lang="en-US" dirty="0" smtClean="0"/>
              <a:t>Mama’s in the bedroom with the door closed” </a:t>
            </a:r>
          </a:p>
          <a:p>
            <a:pPr lvl="1"/>
            <a:r>
              <a:rPr lang="en-US" dirty="0" smtClean="0"/>
              <a:t>What does this line mean?</a:t>
            </a:r>
            <a:endParaRPr lang="en-US" dirty="0"/>
          </a:p>
        </p:txBody>
      </p:sp>
      <p:pic>
        <p:nvPicPr>
          <p:cNvPr id="4" name="il_fi" descr="http://t2.gstatic.com/images?q=tbn:B2mKYksDc1u0UM:http://soulofanangel.com/poetry/images/pics/poetry.jpg&amp;t=1"/>
          <p:cNvPicPr/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410509">
            <a:off x="5827009" y="3786610"/>
            <a:ext cx="2849170" cy="368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Colors">
      <a:dk1>
        <a:srgbClr val="FEB80A"/>
      </a:dk1>
      <a:lt1>
        <a:sysClr val="window" lastClr="FFFFFF"/>
      </a:lt1>
      <a:dk2>
        <a:srgbClr val="FED46B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Hanging Fire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Hanging Fire</dc:title>
  <dc:creator>amandao</dc:creator>
  <cp:lastModifiedBy>amandao</cp:lastModifiedBy>
  <cp:revision>1</cp:revision>
  <dcterms:created xsi:type="dcterms:W3CDTF">2011-01-05T20:26:46Z</dcterms:created>
  <dcterms:modified xsi:type="dcterms:W3CDTF">2011-01-05T20:29:52Z</dcterms:modified>
</cp:coreProperties>
</file>